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5" r:id="rId3"/>
    <p:sldId id="273" r:id="rId4"/>
    <p:sldId id="271" r:id="rId5"/>
    <p:sldId id="270" r:id="rId6"/>
    <p:sldId id="264" r:id="rId7"/>
    <p:sldId id="266" r:id="rId8"/>
    <p:sldId id="267" r:id="rId9"/>
    <p:sldId id="268" r:id="rId10"/>
    <p:sldId id="279" r:id="rId11"/>
    <p:sldId id="282" r:id="rId12"/>
    <p:sldId id="281" r:id="rId13"/>
    <p:sldId id="269" r:id="rId14"/>
    <p:sldId id="276" r:id="rId15"/>
    <p:sldId id="275" r:id="rId16"/>
    <p:sldId id="285" r:id="rId17"/>
    <p:sldId id="283" r:id="rId18"/>
    <p:sldId id="286" r:id="rId19"/>
    <p:sldId id="284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64950E-BD60-4637-9E7C-C3993FE5EFAB}">
          <p14:sldIdLst>
            <p14:sldId id="261"/>
            <p14:sldId id="265"/>
            <p14:sldId id="273"/>
            <p14:sldId id="271"/>
            <p14:sldId id="270"/>
            <p14:sldId id="264"/>
            <p14:sldId id="266"/>
            <p14:sldId id="267"/>
            <p14:sldId id="268"/>
            <p14:sldId id="279"/>
            <p14:sldId id="282"/>
            <p14:sldId id="281"/>
            <p14:sldId id="269"/>
            <p14:sldId id="276"/>
            <p14:sldId id="275"/>
            <p14:sldId id="285"/>
            <p14:sldId id="283"/>
            <p14:sldId id="286"/>
            <p14:sldId id="284"/>
            <p14:sldId id="262"/>
          </p14:sldIdLst>
        </p14:section>
        <p14:section name="Untitled Section" id="{C606BCEA-5802-4E6A-A728-7EA63569E40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2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16" d="100"/>
          <a:sy n="11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045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3BB13-0907-4E11-897C-9E7DEB5650F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5EA8D-68C0-4785-9863-A3ABDF593BD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LEARNING </a:t>
          </a:r>
          <a:endParaRPr lang="en-US" sz="2400" dirty="0">
            <a:solidFill>
              <a:srgbClr val="C00000"/>
            </a:solidFill>
          </a:endParaRPr>
        </a:p>
      </dgm:t>
    </dgm:pt>
    <dgm:pt modelId="{455C0C0A-F8C6-4DAC-B4D1-72C1ADBBCD8E}" type="parTrans" cxnId="{5C552BE6-111A-458D-9D7E-D7422A6E8637}">
      <dgm:prSet/>
      <dgm:spPr/>
      <dgm:t>
        <a:bodyPr/>
        <a:lstStyle/>
        <a:p>
          <a:endParaRPr lang="en-US"/>
        </a:p>
      </dgm:t>
    </dgm:pt>
    <dgm:pt modelId="{495BA673-B199-4E5A-9D74-F5190EC3B83F}" type="sibTrans" cxnId="{5C552BE6-111A-458D-9D7E-D7422A6E8637}">
      <dgm:prSet/>
      <dgm:spPr/>
      <dgm:t>
        <a:bodyPr/>
        <a:lstStyle/>
        <a:p>
          <a:endParaRPr lang="en-US"/>
        </a:p>
      </dgm:t>
    </dgm:pt>
    <dgm:pt modelId="{2D90B0E0-C431-4591-8F14-663CFD23EF69}">
      <dgm:prSet phldrT="[Text]" custT="1"/>
      <dgm:spPr/>
      <dgm:t>
        <a:bodyPr/>
        <a:lstStyle/>
        <a:p>
          <a:r>
            <a:rPr lang="en-US" sz="4700" dirty="0" smtClean="0"/>
            <a:t> </a:t>
          </a:r>
          <a:r>
            <a:rPr lang="en-US" sz="2000" dirty="0" smtClean="0"/>
            <a:t>Describe </a:t>
          </a:r>
          <a:endParaRPr lang="en-US" sz="2000" dirty="0"/>
        </a:p>
      </dgm:t>
    </dgm:pt>
    <dgm:pt modelId="{857CB498-064D-41E2-BFE1-7D3992B03417}" type="parTrans" cxnId="{89BFAEDD-CEB4-4D80-ACAF-3A7AB2954BAD}">
      <dgm:prSet/>
      <dgm:spPr/>
      <dgm:t>
        <a:bodyPr/>
        <a:lstStyle/>
        <a:p>
          <a:endParaRPr lang="en-US"/>
        </a:p>
      </dgm:t>
    </dgm:pt>
    <dgm:pt modelId="{E81FB56D-627C-4928-9F71-9B02EB8CFE0E}" type="sibTrans" cxnId="{89BFAEDD-CEB4-4D80-ACAF-3A7AB2954BAD}">
      <dgm:prSet/>
      <dgm:spPr/>
      <dgm:t>
        <a:bodyPr/>
        <a:lstStyle/>
        <a:p>
          <a:endParaRPr lang="en-US"/>
        </a:p>
      </dgm:t>
    </dgm:pt>
    <dgm:pt modelId="{5C3503A2-46FA-4D5A-86A6-A086CE1713B1}">
      <dgm:prSet phldrT="[Text]" custT="1"/>
      <dgm:spPr/>
      <dgm:t>
        <a:bodyPr/>
        <a:lstStyle/>
        <a:p>
          <a:r>
            <a:rPr lang="en-US" sz="2000" dirty="0" smtClean="0"/>
            <a:t>Examine</a:t>
          </a:r>
          <a:endParaRPr lang="en-US" sz="2000" dirty="0"/>
        </a:p>
      </dgm:t>
    </dgm:pt>
    <dgm:pt modelId="{436F7826-4D23-4AC5-BCE2-5BBC5B56C059}" type="parTrans" cxnId="{C5EB0611-C865-48A1-A6C5-7D7DE7D72098}">
      <dgm:prSet/>
      <dgm:spPr/>
      <dgm:t>
        <a:bodyPr/>
        <a:lstStyle/>
        <a:p>
          <a:endParaRPr lang="en-US"/>
        </a:p>
      </dgm:t>
    </dgm:pt>
    <dgm:pt modelId="{CE514D13-A60B-48CE-B013-DFB5E8BE8361}" type="sibTrans" cxnId="{C5EB0611-C865-48A1-A6C5-7D7DE7D72098}">
      <dgm:prSet/>
      <dgm:spPr/>
      <dgm:t>
        <a:bodyPr/>
        <a:lstStyle/>
        <a:p>
          <a:endParaRPr lang="en-US"/>
        </a:p>
      </dgm:t>
    </dgm:pt>
    <dgm:pt modelId="{E25D62A5-9322-440C-94EA-75C66D305B8B}">
      <dgm:prSet phldrT="[Text]" custT="1"/>
      <dgm:spPr/>
      <dgm:t>
        <a:bodyPr/>
        <a:lstStyle/>
        <a:p>
          <a:r>
            <a:rPr lang="en-US" sz="2000" dirty="0" smtClean="0"/>
            <a:t>Articulate</a:t>
          </a:r>
          <a:endParaRPr lang="en-US" sz="2000" dirty="0"/>
        </a:p>
      </dgm:t>
    </dgm:pt>
    <dgm:pt modelId="{8A216F29-4233-4A00-913B-BC9251F771B2}" type="parTrans" cxnId="{70B09EC1-C11B-4268-AFD6-A7A23EB788A4}">
      <dgm:prSet/>
      <dgm:spPr/>
      <dgm:t>
        <a:bodyPr/>
        <a:lstStyle/>
        <a:p>
          <a:endParaRPr lang="en-US"/>
        </a:p>
      </dgm:t>
    </dgm:pt>
    <dgm:pt modelId="{F5FF7FBA-D2ED-47D9-A86A-513E523F6F1F}" type="sibTrans" cxnId="{70B09EC1-C11B-4268-AFD6-A7A23EB788A4}">
      <dgm:prSet/>
      <dgm:spPr/>
      <dgm:t>
        <a:bodyPr/>
        <a:lstStyle/>
        <a:p>
          <a:endParaRPr lang="en-US"/>
        </a:p>
      </dgm:t>
    </dgm:pt>
    <dgm:pt modelId="{8F1109C4-7CCA-4422-A40A-2BE4040A1E37}" type="pres">
      <dgm:prSet presAssocID="{7D73BB13-0907-4E11-897C-9E7DEB5650FB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A01F992-88E3-414A-90DF-79B0A31DE461}" type="pres">
      <dgm:prSet presAssocID="{495BA673-B199-4E5A-9D74-F5190EC3B83F}" presName="picture_1" presStyleLbl="bgImgPlace1" presStyleIdx="0" presStyleCnt="1" custLinFactNeighborX="93469" custLinFactNeighborY="2120"/>
      <dgm:spPr/>
      <dgm:t>
        <a:bodyPr/>
        <a:lstStyle/>
        <a:p>
          <a:endParaRPr lang="en-US"/>
        </a:p>
      </dgm:t>
    </dgm:pt>
    <dgm:pt modelId="{E3A875E0-5D37-46B9-AF21-90BFCD866F41}" type="pres">
      <dgm:prSet presAssocID="{1F45EA8D-68C0-4785-9863-A3ABDF593BDC}" presName="text_1" presStyleLbl="node1" presStyleIdx="0" presStyleCnt="0" custLinFactX="42618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1FC90-9173-46C4-9DDD-3BF4D1515883}" type="pres">
      <dgm:prSet presAssocID="{7D73BB13-0907-4E11-897C-9E7DEB5650FB}" presName="linV" presStyleCnt="0"/>
      <dgm:spPr/>
    </dgm:pt>
    <dgm:pt modelId="{6425D952-D8D0-4AE5-8428-9471BDC8A2BD}" type="pres">
      <dgm:prSet presAssocID="{2D90B0E0-C431-4591-8F14-663CFD23EF69}" presName="pair" presStyleCnt="0"/>
      <dgm:spPr/>
    </dgm:pt>
    <dgm:pt modelId="{F13305E5-D7DE-4D60-B889-DCCDA01E3709}" type="pres">
      <dgm:prSet presAssocID="{2D90B0E0-C431-4591-8F14-663CFD23EF69}" presName="spaceH" presStyleLbl="node1" presStyleIdx="0" presStyleCnt="0"/>
      <dgm:spPr/>
    </dgm:pt>
    <dgm:pt modelId="{C1F11FDE-16C2-46BB-A255-57E89D797713}" type="pres">
      <dgm:prSet presAssocID="{2D90B0E0-C431-4591-8F14-663CFD23EF69}" presName="desPictures" presStyleLbl="alignImgPlace1" presStyleIdx="0" presStyleCnt="3"/>
      <dgm:spPr/>
    </dgm:pt>
    <dgm:pt modelId="{C09B220B-0381-480D-B2AE-CF0868F3F507}" type="pres">
      <dgm:prSet presAssocID="{2D90B0E0-C431-4591-8F14-663CFD23EF69}" presName="desTextWrapper" presStyleCnt="0"/>
      <dgm:spPr/>
    </dgm:pt>
    <dgm:pt modelId="{B155465F-21EA-472E-96C9-6E7ABCA92163}" type="pres">
      <dgm:prSet presAssocID="{2D90B0E0-C431-4591-8F14-663CFD23EF69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C189F-D123-4439-91BA-25BDF8664422}" type="pres">
      <dgm:prSet presAssocID="{E81FB56D-627C-4928-9F71-9B02EB8CFE0E}" presName="spaceV" presStyleCnt="0"/>
      <dgm:spPr/>
    </dgm:pt>
    <dgm:pt modelId="{4E117DB2-F8C4-4F5A-93EB-A69F49A24DD1}" type="pres">
      <dgm:prSet presAssocID="{5C3503A2-46FA-4D5A-86A6-A086CE1713B1}" presName="pair" presStyleCnt="0"/>
      <dgm:spPr/>
    </dgm:pt>
    <dgm:pt modelId="{FF396546-6AB7-48C1-B137-86D8CD29F009}" type="pres">
      <dgm:prSet presAssocID="{5C3503A2-46FA-4D5A-86A6-A086CE1713B1}" presName="spaceH" presStyleLbl="node1" presStyleIdx="0" presStyleCnt="0"/>
      <dgm:spPr/>
    </dgm:pt>
    <dgm:pt modelId="{0E27C07E-9DAE-4AB4-9756-52CEABBBCF1D}" type="pres">
      <dgm:prSet presAssocID="{5C3503A2-46FA-4D5A-86A6-A086CE1713B1}" presName="desPictures" presStyleLbl="alignImgPlace1" presStyleIdx="1" presStyleCnt="3"/>
      <dgm:spPr/>
    </dgm:pt>
    <dgm:pt modelId="{6AC4BA35-B64B-4095-B590-ED5DD0EA9140}" type="pres">
      <dgm:prSet presAssocID="{5C3503A2-46FA-4D5A-86A6-A086CE1713B1}" presName="desTextWrapper" presStyleCnt="0"/>
      <dgm:spPr/>
    </dgm:pt>
    <dgm:pt modelId="{80FAA9B7-D652-4CEE-BA47-B893F4562495}" type="pres">
      <dgm:prSet presAssocID="{5C3503A2-46FA-4D5A-86A6-A086CE1713B1}" presName="desText" presStyleLbl="revTx" presStyleIdx="1" presStyleCnt="3" custLinFactNeighborX="5259" custLinFactNeighborY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FA675-FE19-4A90-B55B-14DD7C830E15}" type="pres">
      <dgm:prSet presAssocID="{CE514D13-A60B-48CE-B013-DFB5E8BE8361}" presName="spaceV" presStyleCnt="0"/>
      <dgm:spPr/>
    </dgm:pt>
    <dgm:pt modelId="{F43E0449-895D-43C2-A797-B05B9BB4AFC8}" type="pres">
      <dgm:prSet presAssocID="{E25D62A5-9322-440C-94EA-75C66D305B8B}" presName="pair" presStyleCnt="0"/>
      <dgm:spPr/>
    </dgm:pt>
    <dgm:pt modelId="{F9D52F8D-6C4C-4D61-B46E-D2E0462B8EC4}" type="pres">
      <dgm:prSet presAssocID="{E25D62A5-9322-440C-94EA-75C66D305B8B}" presName="spaceH" presStyleLbl="node1" presStyleIdx="0" presStyleCnt="0"/>
      <dgm:spPr/>
    </dgm:pt>
    <dgm:pt modelId="{A0782F1E-0207-41DE-87E8-6FEA1DB7F940}" type="pres">
      <dgm:prSet presAssocID="{E25D62A5-9322-440C-94EA-75C66D305B8B}" presName="desPictures" presStyleLbl="alignImgPlace1" presStyleIdx="2" presStyleCnt="3"/>
      <dgm:spPr/>
    </dgm:pt>
    <dgm:pt modelId="{B8567A5C-7F1B-45F2-888B-305DE1575D96}" type="pres">
      <dgm:prSet presAssocID="{E25D62A5-9322-440C-94EA-75C66D305B8B}" presName="desTextWrapper" presStyleCnt="0"/>
      <dgm:spPr/>
    </dgm:pt>
    <dgm:pt modelId="{1CD01262-CF89-4C26-B99A-FB48A2A85F7D}" type="pres">
      <dgm:prSet presAssocID="{E25D62A5-9322-440C-94EA-75C66D305B8B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3116E-9220-435A-BC4E-32D178195109}" type="pres">
      <dgm:prSet presAssocID="{7D73BB13-0907-4E11-897C-9E7DEB5650FB}" presName="maxNode" presStyleCnt="0"/>
      <dgm:spPr/>
    </dgm:pt>
    <dgm:pt modelId="{D746385A-166D-4F8F-89A1-D8B989A5C61C}" type="pres">
      <dgm:prSet presAssocID="{7D73BB13-0907-4E11-897C-9E7DEB5650FB}" presName="Name33" presStyleCnt="0"/>
      <dgm:spPr/>
    </dgm:pt>
  </dgm:ptLst>
  <dgm:cxnLst>
    <dgm:cxn modelId="{5C552BE6-111A-458D-9D7E-D7422A6E8637}" srcId="{7D73BB13-0907-4E11-897C-9E7DEB5650FB}" destId="{1F45EA8D-68C0-4785-9863-A3ABDF593BDC}" srcOrd="0" destOrd="0" parTransId="{455C0C0A-F8C6-4DAC-B4D1-72C1ADBBCD8E}" sibTransId="{495BA673-B199-4E5A-9D74-F5190EC3B83F}"/>
    <dgm:cxn modelId="{920339CB-6E04-4FBA-A681-D2EB57DB1A6D}" type="presOf" srcId="{7D73BB13-0907-4E11-897C-9E7DEB5650FB}" destId="{8F1109C4-7CCA-4422-A40A-2BE4040A1E37}" srcOrd="0" destOrd="0" presId="urn:microsoft.com/office/officeart/2008/layout/AccentedPicture"/>
    <dgm:cxn modelId="{361B4077-8010-4AB9-9201-42050E3B00DE}" type="presOf" srcId="{495BA673-B199-4E5A-9D74-F5190EC3B83F}" destId="{2A01F992-88E3-414A-90DF-79B0A31DE461}" srcOrd="0" destOrd="0" presId="urn:microsoft.com/office/officeart/2008/layout/AccentedPicture"/>
    <dgm:cxn modelId="{C5EB0611-C865-48A1-A6C5-7D7DE7D72098}" srcId="{7D73BB13-0907-4E11-897C-9E7DEB5650FB}" destId="{5C3503A2-46FA-4D5A-86A6-A086CE1713B1}" srcOrd="2" destOrd="0" parTransId="{436F7826-4D23-4AC5-BCE2-5BBC5B56C059}" sibTransId="{CE514D13-A60B-48CE-B013-DFB5E8BE8361}"/>
    <dgm:cxn modelId="{89BFAEDD-CEB4-4D80-ACAF-3A7AB2954BAD}" srcId="{7D73BB13-0907-4E11-897C-9E7DEB5650FB}" destId="{2D90B0E0-C431-4591-8F14-663CFD23EF69}" srcOrd="1" destOrd="0" parTransId="{857CB498-064D-41E2-BFE1-7D3992B03417}" sibTransId="{E81FB56D-627C-4928-9F71-9B02EB8CFE0E}"/>
    <dgm:cxn modelId="{7AFF1192-6E85-465E-8351-B57299DE0E81}" type="presOf" srcId="{E25D62A5-9322-440C-94EA-75C66D305B8B}" destId="{1CD01262-CF89-4C26-B99A-FB48A2A85F7D}" srcOrd="0" destOrd="0" presId="urn:microsoft.com/office/officeart/2008/layout/AccentedPicture"/>
    <dgm:cxn modelId="{11D5B899-9B7F-4812-A247-C6C0D475F111}" type="presOf" srcId="{2D90B0E0-C431-4591-8F14-663CFD23EF69}" destId="{B155465F-21EA-472E-96C9-6E7ABCA92163}" srcOrd="0" destOrd="0" presId="urn:microsoft.com/office/officeart/2008/layout/AccentedPicture"/>
    <dgm:cxn modelId="{05082065-50CA-489B-B9EB-4BA9951642E1}" type="presOf" srcId="{1F45EA8D-68C0-4785-9863-A3ABDF593BDC}" destId="{E3A875E0-5D37-46B9-AF21-90BFCD866F41}" srcOrd="0" destOrd="0" presId="urn:microsoft.com/office/officeart/2008/layout/AccentedPicture"/>
    <dgm:cxn modelId="{70B09EC1-C11B-4268-AFD6-A7A23EB788A4}" srcId="{7D73BB13-0907-4E11-897C-9E7DEB5650FB}" destId="{E25D62A5-9322-440C-94EA-75C66D305B8B}" srcOrd="3" destOrd="0" parTransId="{8A216F29-4233-4A00-913B-BC9251F771B2}" sibTransId="{F5FF7FBA-D2ED-47D9-A86A-513E523F6F1F}"/>
    <dgm:cxn modelId="{E718ECE8-7A7D-4DCB-8E7C-91E8C899E9DB}" type="presOf" srcId="{5C3503A2-46FA-4D5A-86A6-A086CE1713B1}" destId="{80FAA9B7-D652-4CEE-BA47-B893F4562495}" srcOrd="0" destOrd="0" presId="urn:microsoft.com/office/officeart/2008/layout/AccentedPicture"/>
    <dgm:cxn modelId="{E7AB1305-9E4E-4A63-B04A-33636AB5898A}" type="presParOf" srcId="{8F1109C4-7CCA-4422-A40A-2BE4040A1E37}" destId="{2A01F992-88E3-414A-90DF-79B0A31DE461}" srcOrd="0" destOrd="0" presId="urn:microsoft.com/office/officeart/2008/layout/AccentedPicture"/>
    <dgm:cxn modelId="{E8EF0FE6-A3F1-46D6-B66A-E64F7008D163}" type="presParOf" srcId="{8F1109C4-7CCA-4422-A40A-2BE4040A1E37}" destId="{E3A875E0-5D37-46B9-AF21-90BFCD866F41}" srcOrd="1" destOrd="0" presId="urn:microsoft.com/office/officeart/2008/layout/AccentedPicture"/>
    <dgm:cxn modelId="{78C35E19-4A25-4EDA-A700-721083E63213}" type="presParOf" srcId="{8F1109C4-7CCA-4422-A40A-2BE4040A1E37}" destId="{60C1FC90-9173-46C4-9DDD-3BF4D1515883}" srcOrd="2" destOrd="0" presId="urn:microsoft.com/office/officeart/2008/layout/AccentedPicture"/>
    <dgm:cxn modelId="{65459298-8925-4337-AF71-E45A7C3971DF}" type="presParOf" srcId="{60C1FC90-9173-46C4-9DDD-3BF4D1515883}" destId="{6425D952-D8D0-4AE5-8428-9471BDC8A2BD}" srcOrd="0" destOrd="0" presId="urn:microsoft.com/office/officeart/2008/layout/AccentedPicture"/>
    <dgm:cxn modelId="{BAF740D7-592D-4572-9BB6-9F4C13DA985E}" type="presParOf" srcId="{6425D952-D8D0-4AE5-8428-9471BDC8A2BD}" destId="{F13305E5-D7DE-4D60-B889-DCCDA01E3709}" srcOrd="0" destOrd="0" presId="urn:microsoft.com/office/officeart/2008/layout/AccentedPicture"/>
    <dgm:cxn modelId="{789B1257-053E-46BF-9C3E-5513B312F701}" type="presParOf" srcId="{6425D952-D8D0-4AE5-8428-9471BDC8A2BD}" destId="{C1F11FDE-16C2-46BB-A255-57E89D797713}" srcOrd="1" destOrd="0" presId="urn:microsoft.com/office/officeart/2008/layout/AccentedPicture"/>
    <dgm:cxn modelId="{5210CEC0-2A2C-44B5-B5A8-00057F45CD0B}" type="presParOf" srcId="{6425D952-D8D0-4AE5-8428-9471BDC8A2BD}" destId="{C09B220B-0381-480D-B2AE-CF0868F3F507}" srcOrd="2" destOrd="0" presId="urn:microsoft.com/office/officeart/2008/layout/AccentedPicture"/>
    <dgm:cxn modelId="{C4EAACA6-5CE4-4959-82AC-385A6D2CE3EB}" type="presParOf" srcId="{C09B220B-0381-480D-B2AE-CF0868F3F507}" destId="{B155465F-21EA-472E-96C9-6E7ABCA92163}" srcOrd="0" destOrd="0" presId="urn:microsoft.com/office/officeart/2008/layout/AccentedPicture"/>
    <dgm:cxn modelId="{A0F3FB05-0D56-4B62-82F7-C15EE9A448ED}" type="presParOf" srcId="{60C1FC90-9173-46C4-9DDD-3BF4D1515883}" destId="{476C189F-D123-4439-91BA-25BDF8664422}" srcOrd="1" destOrd="0" presId="urn:microsoft.com/office/officeart/2008/layout/AccentedPicture"/>
    <dgm:cxn modelId="{01DDEEE6-28FB-4EB4-A22A-DF03782F7358}" type="presParOf" srcId="{60C1FC90-9173-46C4-9DDD-3BF4D1515883}" destId="{4E117DB2-F8C4-4F5A-93EB-A69F49A24DD1}" srcOrd="2" destOrd="0" presId="urn:microsoft.com/office/officeart/2008/layout/AccentedPicture"/>
    <dgm:cxn modelId="{FB87F300-D0D7-4C48-A439-FF3AF83B29E8}" type="presParOf" srcId="{4E117DB2-F8C4-4F5A-93EB-A69F49A24DD1}" destId="{FF396546-6AB7-48C1-B137-86D8CD29F009}" srcOrd="0" destOrd="0" presId="urn:microsoft.com/office/officeart/2008/layout/AccentedPicture"/>
    <dgm:cxn modelId="{0BABD327-9654-465A-9C70-B686EFA46442}" type="presParOf" srcId="{4E117DB2-F8C4-4F5A-93EB-A69F49A24DD1}" destId="{0E27C07E-9DAE-4AB4-9756-52CEABBBCF1D}" srcOrd="1" destOrd="0" presId="urn:microsoft.com/office/officeart/2008/layout/AccentedPicture"/>
    <dgm:cxn modelId="{DC78946E-3B6C-4855-A9AE-6A37235CC1A0}" type="presParOf" srcId="{4E117DB2-F8C4-4F5A-93EB-A69F49A24DD1}" destId="{6AC4BA35-B64B-4095-B590-ED5DD0EA9140}" srcOrd="2" destOrd="0" presId="urn:microsoft.com/office/officeart/2008/layout/AccentedPicture"/>
    <dgm:cxn modelId="{71BDB4BE-69AF-4C2A-B1C4-3293D0454AB5}" type="presParOf" srcId="{6AC4BA35-B64B-4095-B590-ED5DD0EA9140}" destId="{80FAA9B7-D652-4CEE-BA47-B893F4562495}" srcOrd="0" destOrd="0" presId="urn:microsoft.com/office/officeart/2008/layout/AccentedPicture"/>
    <dgm:cxn modelId="{B4E04006-ADEC-4AEF-9B2A-8484085EFDE2}" type="presParOf" srcId="{60C1FC90-9173-46C4-9DDD-3BF4D1515883}" destId="{468FA675-FE19-4A90-B55B-14DD7C830E15}" srcOrd="3" destOrd="0" presId="urn:microsoft.com/office/officeart/2008/layout/AccentedPicture"/>
    <dgm:cxn modelId="{21A8F5EA-7A63-420A-B886-7AEAAFEC86FB}" type="presParOf" srcId="{60C1FC90-9173-46C4-9DDD-3BF4D1515883}" destId="{F43E0449-895D-43C2-A797-B05B9BB4AFC8}" srcOrd="4" destOrd="0" presId="urn:microsoft.com/office/officeart/2008/layout/AccentedPicture"/>
    <dgm:cxn modelId="{1662E7E2-E46E-47C2-B226-FACB859F9AF9}" type="presParOf" srcId="{F43E0449-895D-43C2-A797-B05B9BB4AFC8}" destId="{F9D52F8D-6C4C-4D61-B46E-D2E0462B8EC4}" srcOrd="0" destOrd="0" presId="urn:microsoft.com/office/officeart/2008/layout/AccentedPicture"/>
    <dgm:cxn modelId="{E1C63C05-5F60-4C73-8B17-28FF592DA26B}" type="presParOf" srcId="{F43E0449-895D-43C2-A797-B05B9BB4AFC8}" destId="{A0782F1E-0207-41DE-87E8-6FEA1DB7F940}" srcOrd="1" destOrd="0" presId="urn:microsoft.com/office/officeart/2008/layout/AccentedPicture"/>
    <dgm:cxn modelId="{9B591843-C1F9-4D41-BC9B-E96F557ADC5A}" type="presParOf" srcId="{F43E0449-895D-43C2-A797-B05B9BB4AFC8}" destId="{B8567A5C-7F1B-45F2-888B-305DE1575D96}" srcOrd="2" destOrd="0" presId="urn:microsoft.com/office/officeart/2008/layout/AccentedPicture"/>
    <dgm:cxn modelId="{F86F411E-6AFB-4AC2-AFD5-AAA5EA978EA7}" type="presParOf" srcId="{B8567A5C-7F1B-45F2-888B-305DE1575D96}" destId="{1CD01262-CF89-4C26-B99A-FB48A2A85F7D}" srcOrd="0" destOrd="0" presId="urn:microsoft.com/office/officeart/2008/layout/AccentedPicture"/>
    <dgm:cxn modelId="{EB92F4B2-A50B-4CA3-A905-BAABA80CC500}" type="presParOf" srcId="{8F1109C4-7CCA-4422-A40A-2BE4040A1E37}" destId="{87C3116E-9220-435A-BC4E-32D178195109}" srcOrd="3" destOrd="0" presId="urn:microsoft.com/office/officeart/2008/layout/AccentedPicture"/>
    <dgm:cxn modelId="{71B3EEAC-C0CC-4527-88AA-799DCD103165}" type="presParOf" srcId="{87C3116E-9220-435A-BC4E-32D178195109}" destId="{D746385A-166D-4F8F-89A1-D8B989A5C61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70E82-E4F2-4C3D-9318-A1E04A3F742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A37E8-EB11-42D7-AFFF-5C184497116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EXAMINE</a:t>
          </a:r>
          <a:endParaRPr lang="en-US" sz="2400" dirty="0">
            <a:solidFill>
              <a:srgbClr val="FF0000"/>
            </a:solidFill>
          </a:endParaRPr>
        </a:p>
      </dgm:t>
    </dgm:pt>
    <dgm:pt modelId="{700F24EB-80F5-41D1-97FF-E499C1462663}" type="parTrans" cxnId="{E438445C-FDD0-469A-A628-2B565EF1F4F2}">
      <dgm:prSet/>
      <dgm:spPr/>
      <dgm:t>
        <a:bodyPr/>
        <a:lstStyle/>
        <a:p>
          <a:endParaRPr lang="en-US"/>
        </a:p>
      </dgm:t>
    </dgm:pt>
    <dgm:pt modelId="{092A851C-9E12-4044-870A-901D49F3F12F}" type="sibTrans" cxnId="{E438445C-FDD0-469A-A628-2B565EF1F4F2}">
      <dgm:prSet/>
      <dgm:spPr/>
      <dgm:t>
        <a:bodyPr/>
        <a:lstStyle/>
        <a:p>
          <a:endParaRPr lang="en-US"/>
        </a:p>
      </dgm:t>
    </dgm:pt>
    <dgm:pt modelId="{488DA534-EAA8-40F2-B81F-A1D059F55BFB}">
      <dgm:prSet phldrT="[Text]" custT="1"/>
      <dgm:spPr/>
      <dgm:t>
        <a:bodyPr/>
        <a:lstStyle/>
        <a:p>
          <a:r>
            <a:rPr lang="en-US" sz="2400" dirty="0" smtClean="0"/>
            <a:t>FEEL</a:t>
          </a:r>
          <a:endParaRPr lang="en-US" sz="2400" dirty="0"/>
        </a:p>
      </dgm:t>
    </dgm:pt>
    <dgm:pt modelId="{E6769B4F-DCE5-45CC-BA79-F43756373294}" type="parTrans" cxnId="{D61CBE0F-B352-4AD5-8E5B-ED86AA4D4E1C}">
      <dgm:prSet/>
      <dgm:spPr/>
      <dgm:t>
        <a:bodyPr/>
        <a:lstStyle/>
        <a:p>
          <a:endParaRPr lang="en-US"/>
        </a:p>
      </dgm:t>
    </dgm:pt>
    <dgm:pt modelId="{A4ED4555-4880-4990-A380-17CC696CD214}" type="sibTrans" cxnId="{D61CBE0F-B352-4AD5-8E5B-ED86AA4D4E1C}">
      <dgm:prSet/>
      <dgm:spPr/>
      <dgm:t>
        <a:bodyPr/>
        <a:lstStyle/>
        <a:p>
          <a:endParaRPr lang="en-US"/>
        </a:p>
      </dgm:t>
    </dgm:pt>
    <dgm:pt modelId="{96CAE789-C022-421D-B679-11101F701FBF}">
      <dgm:prSet phldrT="[Text]" custT="1"/>
      <dgm:spPr/>
      <dgm:t>
        <a:bodyPr/>
        <a:lstStyle/>
        <a:p>
          <a:r>
            <a:rPr lang="en-US" sz="2400" dirty="0" smtClean="0"/>
            <a:t>EVALUATE</a:t>
          </a:r>
          <a:endParaRPr lang="en-US" sz="2400" dirty="0"/>
        </a:p>
      </dgm:t>
    </dgm:pt>
    <dgm:pt modelId="{66AF7DBB-E13F-4E94-8677-0B5D366B56CE}" type="parTrans" cxnId="{043483E9-035D-4BBD-8272-F9D457A01C4F}">
      <dgm:prSet/>
      <dgm:spPr/>
      <dgm:t>
        <a:bodyPr/>
        <a:lstStyle/>
        <a:p>
          <a:endParaRPr lang="en-US"/>
        </a:p>
      </dgm:t>
    </dgm:pt>
    <dgm:pt modelId="{CC6AD0DE-F836-4DDE-B99E-73049C936F44}" type="sibTrans" cxnId="{043483E9-035D-4BBD-8272-F9D457A01C4F}">
      <dgm:prSet/>
      <dgm:spPr/>
      <dgm:t>
        <a:bodyPr/>
        <a:lstStyle/>
        <a:p>
          <a:endParaRPr lang="en-US"/>
        </a:p>
      </dgm:t>
    </dgm:pt>
    <dgm:pt modelId="{443236DE-BC37-4B79-A058-E0681BA322D2}">
      <dgm:prSet phldrT="[Text]" custT="1"/>
      <dgm:spPr/>
      <dgm:t>
        <a:bodyPr/>
        <a:lstStyle/>
        <a:p>
          <a:r>
            <a:rPr lang="en-US" sz="2400" dirty="0" smtClean="0"/>
            <a:t>ANALYSE</a:t>
          </a:r>
          <a:endParaRPr lang="en-US" sz="2400" dirty="0"/>
        </a:p>
      </dgm:t>
    </dgm:pt>
    <dgm:pt modelId="{0069908C-9343-45D2-B947-39BE03F5DDB1}" type="parTrans" cxnId="{2CCB40EF-C82A-47BD-959E-C4C8165DC8A3}">
      <dgm:prSet/>
      <dgm:spPr/>
      <dgm:t>
        <a:bodyPr/>
        <a:lstStyle/>
        <a:p>
          <a:endParaRPr lang="en-US"/>
        </a:p>
      </dgm:t>
    </dgm:pt>
    <dgm:pt modelId="{A9B8B8AF-F60F-404D-A56F-90ABA4B14079}" type="sibTrans" cxnId="{2CCB40EF-C82A-47BD-959E-C4C8165DC8A3}">
      <dgm:prSet/>
      <dgm:spPr/>
      <dgm:t>
        <a:bodyPr/>
        <a:lstStyle/>
        <a:p>
          <a:endParaRPr lang="en-US"/>
        </a:p>
      </dgm:t>
    </dgm:pt>
    <dgm:pt modelId="{273D65A2-52C8-46E2-A882-618F46E21BE3}" type="pres">
      <dgm:prSet presAssocID="{35670E82-E4F2-4C3D-9318-A1E04A3F742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5DD2EF-C29B-4324-9524-DD0963CD8E04}" type="pres">
      <dgm:prSet presAssocID="{092A851C-9E12-4044-870A-901D49F3F12F}" presName="picture_1" presStyleLbl="bgImgPlace1" presStyleIdx="0" presStyleCnt="1" custScaleY="38119" custLinFactNeighborX="-69734" custLinFactNeighborY="-23137"/>
      <dgm:spPr/>
      <dgm:t>
        <a:bodyPr/>
        <a:lstStyle/>
        <a:p>
          <a:endParaRPr lang="en-US"/>
        </a:p>
      </dgm:t>
    </dgm:pt>
    <dgm:pt modelId="{14A19661-AFBA-4761-95D7-3A956C054326}" type="pres">
      <dgm:prSet presAssocID="{A24A37E8-EB11-42D7-AFFF-5C1844971161}" presName="text_1" presStyleLbl="node1" presStyleIdx="0" presStyleCnt="0" custLinFactNeighborX="-6905" custLinFactNeighborY="-62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D23F6-1E30-4A94-B913-30EECC22AD2C}" type="pres">
      <dgm:prSet presAssocID="{35670E82-E4F2-4C3D-9318-A1E04A3F7424}" presName="linV" presStyleCnt="0"/>
      <dgm:spPr/>
    </dgm:pt>
    <dgm:pt modelId="{A071D423-14EA-40BF-9595-1A899F3CD024}" type="pres">
      <dgm:prSet presAssocID="{488DA534-EAA8-40F2-B81F-A1D059F55BFB}" presName="pair" presStyleCnt="0"/>
      <dgm:spPr/>
    </dgm:pt>
    <dgm:pt modelId="{0FE219FC-9D22-4D09-91FA-B6CC4E88E6E1}" type="pres">
      <dgm:prSet presAssocID="{488DA534-EAA8-40F2-B81F-A1D059F55BFB}" presName="spaceH" presStyleLbl="node1" presStyleIdx="0" presStyleCnt="0"/>
      <dgm:spPr/>
    </dgm:pt>
    <dgm:pt modelId="{BDCA88F5-A193-4FED-8298-735AE7E0D5F3}" type="pres">
      <dgm:prSet presAssocID="{488DA534-EAA8-40F2-B81F-A1D059F55BFB}" presName="desPictures" presStyleLbl="alignImgPlace1" presStyleIdx="0" presStyleCnt="3"/>
      <dgm:spPr/>
    </dgm:pt>
    <dgm:pt modelId="{9B77E57A-47F2-4C77-9DAC-FF9A7BDF95EC}" type="pres">
      <dgm:prSet presAssocID="{488DA534-EAA8-40F2-B81F-A1D059F55BFB}" presName="desTextWrapper" presStyleCnt="0"/>
      <dgm:spPr/>
    </dgm:pt>
    <dgm:pt modelId="{51A2F246-80AB-4AD2-A729-0BB57DA1013F}" type="pres">
      <dgm:prSet presAssocID="{488DA534-EAA8-40F2-B81F-A1D059F55BFB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5F6BC-CFCF-484F-9856-076BEB167FDC}" type="pres">
      <dgm:prSet presAssocID="{A4ED4555-4880-4990-A380-17CC696CD214}" presName="spaceV" presStyleCnt="0"/>
      <dgm:spPr/>
    </dgm:pt>
    <dgm:pt modelId="{18423209-C2A0-472F-9F58-92E53C182FD6}" type="pres">
      <dgm:prSet presAssocID="{96CAE789-C022-421D-B679-11101F701FBF}" presName="pair" presStyleCnt="0"/>
      <dgm:spPr/>
    </dgm:pt>
    <dgm:pt modelId="{F1706F91-2C67-4FDD-975C-C0E9FB653CC4}" type="pres">
      <dgm:prSet presAssocID="{96CAE789-C022-421D-B679-11101F701FBF}" presName="spaceH" presStyleLbl="node1" presStyleIdx="0" presStyleCnt="0"/>
      <dgm:spPr/>
    </dgm:pt>
    <dgm:pt modelId="{62AA5A6E-BF7F-44D3-AD87-5F598A9AF04D}" type="pres">
      <dgm:prSet presAssocID="{96CAE789-C022-421D-B679-11101F701FBF}" presName="desPictures" presStyleLbl="alignImgPlace1" presStyleIdx="1" presStyleCnt="3"/>
      <dgm:spPr/>
    </dgm:pt>
    <dgm:pt modelId="{8154A300-1839-4BAF-BCFD-755A56ADD8DB}" type="pres">
      <dgm:prSet presAssocID="{96CAE789-C022-421D-B679-11101F701FBF}" presName="desTextWrapper" presStyleCnt="0"/>
      <dgm:spPr/>
    </dgm:pt>
    <dgm:pt modelId="{4AE2A6F4-F999-4BF7-A216-117ECCB0F5AE}" type="pres">
      <dgm:prSet presAssocID="{96CAE789-C022-421D-B679-11101F701FBF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581C0-77E5-4C0E-B170-23A81836EEF8}" type="pres">
      <dgm:prSet presAssocID="{CC6AD0DE-F836-4DDE-B99E-73049C936F44}" presName="spaceV" presStyleCnt="0"/>
      <dgm:spPr/>
    </dgm:pt>
    <dgm:pt modelId="{F6FAAED8-94E6-4D76-B337-7C7E949DAEB1}" type="pres">
      <dgm:prSet presAssocID="{443236DE-BC37-4B79-A058-E0681BA322D2}" presName="pair" presStyleCnt="0"/>
      <dgm:spPr/>
    </dgm:pt>
    <dgm:pt modelId="{F541C58A-C88E-43B9-91E7-5938C9BC5D5C}" type="pres">
      <dgm:prSet presAssocID="{443236DE-BC37-4B79-A058-E0681BA322D2}" presName="spaceH" presStyleLbl="node1" presStyleIdx="0" presStyleCnt="0"/>
      <dgm:spPr/>
    </dgm:pt>
    <dgm:pt modelId="{C3C977E4-E7BD-4A4F-A8D4-E1F968E9FD52}" type="pres">
      <dgm:prSet presAssocID="{443236DE-BC37-4B79-A058-E0681BA322D2}" presName="desPictures" presStyleLbl="alignImgPlace1" presStyleIdx="2" presStyleCnt="3"/>
      <dgm:spPr/>
    </dgm:pt>
    <dgm:pt modelId="{D2B2F72A-130E-4B54-B598-CC43BFCD417D}" type="pres">
      <dgm:prSet presAssocID="{443236DE-BC37-4B79-A058-E0681BA322D2}" presName="desTextWrapper" presStyleCnt="0"/>
      <dgm:spPr/>
    </dgm:pt>
    <dgm:pt modelId="{E9408BB5-D8EE-4EED-8CB1-C0CF8DA450D4}" type="pres">
      <dgm:prSet presAssocID="{443236DE-BC37-4B79-A058-E0681BA322D2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DB3A6-641E-48E4-AEAD-41213088D5DE}" type="pres">
      <dgm:prSet presAssocID="{35670E82-E4F2-4C3D-9318-A1E04A3F7424}" presName="maxNode" presStyleCnt="0"/>
      <dgm:spPr/>
    </dgm:pt>
    <dgm:pt modelId="{F565ECA6-0189-4B44-9DF6-47486DA694E0}" type="pres">
      <dgm:prSet presAssocID="{35670E82-E4F2-4C3D-9318-A1E04A3F7424}" presName="Name33" presStyleCnt="0"/>
      <dgm:spPr/>
    </dgm:pt>
  </dgm:ptLst>
  <dgm:cxnLst>
    <dgm:cxn modelId="{5CC268D7-106A-47A6-8BAC-87BF16E4313F}" type="presOf" srcId="{A24A37E8-EB11-42D7-AFFF-5C1844971161}" destId="{14A19661-AFBA-4761-95D7-3A956C054326}" srcOrd="0" destOrd="0" presId="urn:microsoft.com/office/officeart/2008/layout/AccentedPicture"/>
    <dgm:cxn modelId="{52168038-0B94-49E4-9691-37931CA2D92D}" type="presOf" srcId="{35670E82-E4F2-4C3D-9318-A1E04A3F7424}" destId="{273D65A2-52C8-46E2-A882-618F46E21BE3}" srcOrd="0" destOrd="0" presId="urn:microsoft.com/office/officeart/2008/layout/AccentedPicture"/>
    <dgm:cxn modelId="{D4856989-A279-4FDB-8BF1-FD0619194BA2}" type="presOf" srcId="{96CAE789-C022-421D-B679-11101F701FBF}" destId="{4AE2A6F4-F999-4BF7-A216-117ECCB0F5AE}" srcOrd="0" destOrd="0" presId="urn:microsoft.com/office/officeart/2008/layout/AccentedPicture"/>
    <dgm:cxn modelId="{2CCB40EF-C82A-47BD-959E-C4C8165DC8A3}" srcId="{35670E82-E4F2-4C3D-9318-A1E04A3F7424}" destId="{443236DE-BC37-4B79-A058-E0681BA322D2}" srcOrd="3" destOrd="0" parTransId="{0069908C-9343-45D2-B947-39BE03F5DDB1}" sibTransId="{A9B8B8AF-F60F-404D-A56F-90ABA4B14079}"/>
    <dgm:cxn modelId="{D61CBE0F-B352-4AD5-8E5B-ED86AA4D4E1C}" srcId="{35670E82-E4F2-4C3D-9318-A1E04A3F7424}" destId="{488DA534-EAA8-40F2-B81F-A1D059F55BFB}" srcOrd="1" destOrd="0" parTransId="{E6769B4F-DCE5-45CC-BA79-F43756373294}" sibTransId="{A4ED4555-4880-4990-A380-17CC696CD214}"/>
    <dgm:cxn modelId="{E4333EFF-C0A3-4312-8508-3986AC018BF6}" type="presOf" srcId="{488DA534-EAA8-40F2-B81F-A1D059F55BFB}" destId="{51A2F246-80AB-4AD2-A729-0BB57DA1013F}" srcOrd="0" destOrd="0" presId="urn:microsoft.com/office/officeart/2008/layout/AccentedPicture"/>
    <dgm:cxn modelId="{043483E9-035D-4BBD-8272-F9D457A01C4F}" srcId="{35670E82-E4F2-4C3D-9318-A1E04A3F7424}" destId="{96CAE789-C022-421D-B679-11101F701FBF}" srcOrd="2" destOrd="0" parTransId="{66AF7DBB-E13F-4E94-8677-0B5D366B56CE}" sibTransId="{CC6AD0DE-F836-4DDE-B99E-73049C936F44}"/>
    <dgm:cxn modelId="{4ACE8060-81A1-4DDE-8477-5847C951E7C2}" type="presOf" srcId="{443236DE-BC37-4B79-A058-E0681BA322D2}" destId="{E9408BB5-D8EE-4EED-8CB1-C0CF8DA450D4}" srcOrd="0" destOrd="0" presId="urn:microsoft.com/office/officeart/2008/layout/AccentedPicture"/>
    <dgm:cxn modelId="{E438445C-FDD0-469A-A628-2B565EF1F4F2}" srcId="{35670E82-E4F2-4C3D-9318-A1E04A3F7424}" destId="{A24A37E8-EB11-42D7-AFFF-5C1844971161}" srcOrd="0" destOrd="0" parTransId="{700F24EB-80F5-41D1-97FF-E499C1462663}" sibTransId="{092A851C-9E12-4044-870A-901D49F3F12F}"/>
    <dgm:cxn modelId="{98B099A9-9C05-401B-95C2-0D9F04773952}" type="presOf" srcId="{092A851C-9E12-4044-870A-901D49F3F12F}" destId="{1D5DD2EF-C29B-4324-9524-DD0963CD8E04}" srcOrd="0" destOrd="0" presId="urn:microsoft.com/office/officeart/2008/layout/AccentedPicture"/>
    <dgm:cxn modelId="{ECC69DBD-6B2E-4984-BE34-57F72DE9D0FD}" type="presParOf" srcId="{273D65A2-52C8-46E2-A882-618F46E21BE3}" destId="{1D5DD2EF-C29B-4324-9524-DD0963CD8E04}" srcOrd="0" destOrd="0" presId="urn:microsoft.com/office/officeart/2008/layout/AccentedPicture"/>
    <dgm:cxn modelId="{9F6F3E1F-C4DA-448C-8230-E2A729F185F4}" type="presParOf" srcId="{273D65A2-52C8-46E2-A882-618F46E21BE3}" destId="{14A19661-AFBA-4761-95D7-3A956C054326}" srcOrd="1" destOrd="0" presId="urn:microsoft.com/office/officeart/2008/layout/AccentedPicture"/>
    <dgm:cxn modelId="{51FED4BF-4DA2-4A55-8493-896D6F8BBACA}" type="presParOf" srcId="{273D65A2-52C8-46E2-A882-618F46E21BE3}" destId="{EEFD23F6-1E30-4A94-B913-30EECC22AD2C}" srcOrd="2" destOrd="0" presId="urn:microsoft.com/office/officeart/2008/layout/AccentedPicture"/>
    <dgm:cxn modelId="{93021C67-DF3D-47BF-8814-80ED125EE6FD}" type="presParOf" srcId="{EEFD23F6-1E30-4A94-B913-30EECC22AD2C}" destId="{A071D423-14EA-40BF-9595-1A899F3CD024}" srcOrd="0" destOrd="0" presId="urn:microsoft.com/office/officeart/2008/layout/AccentedPicture"/>
    <dgm:cxn modelId="{E427DDA0-229A-4C7F-8268-F1969D626F0D}" type="presParOf" srcId="{A071D423-14EA-40BF-9595-1A899F3CD024}" destId="{0FE219FC-9D22-4D09-91FA-B6CC4E88E6E1}" srcOrd="0" destOrd="0" presId="urn:microsoft.com/office/officeart/2008/layout/AccentedPicture"/>
    <dgm:cxn modelId="{2AF30B25-E281-4924-8DD6-66CE3AA4ACD7}" type="presParOf" srcId="{A071D423-14EA-40BF-9595-1A899F3CD024}" destId="{BDCA88F5-A193-4FED-8298-735AE7E0D5F3}" srcOrd="1" destOrd="0" presId="urn:microsoft.com/office/officeart/2008/layout/AccentedPicture"/>
    <dgm:cxn modelId="{63107208-F4AE-46CC-B1C9-2C9284972DCF}" type="presParOf" srcId="{A071D423-14EA-40BF-9595-1A899F3CD024}" destId="{9B77E57A-47F2-4C77-9DAC-FF9A7BDF95EC}" srcOrd="2" destOrd="0" presId="urn:microsoft.com/office/officeart/2008/layout/AccentedPicture"/>
    <dgm:cxn modelId="{D724B985-7C05-4B80-9A47-EA259AF381CB}" type="presParOf" srcId="{9B77E57A-47F2-4C77-9DAC-FF9A7BDF95EC}" destId="{51A2F246-80AB-4AD2-A729-0BB57DA1013F}" srcOrd="0" destOrd="0" presId="urn:microsoft.com/office/officeart/2008/layout/AccentedPicture"/>
    <dgm:cxn modelId="{F30C8A19-3E55-47D5-A96C-E85CCD28F3A2}" type="presParOf" srcId="{EEFD23F6-1E30-4A94-B913-30EECC22AD2C}" destId="{4CB5F6BC-CFCF-484F-9856-076BEB167FDC}" srcOrd="1" destOrd="0" presId="urn:microsoft.com/office/officeart/2008/layout/AccentedPicture"/>
    <dgm:cxn modelId="{8C19821C-BBBC-4CF4-AEA4-6DB489B3A4D6}" type="presParOf" srcId="{EEFD23F6-1E30-4A94-B913-30EECC22AD2C}" destId="{18423209-C2A0-472F-9F58-92E53C182FD6}" srcOrd="2" destOrd="0" presId="urn:microsoft.com/office/officeart/2008/layout/AccentedPicture"/>
    <dgm:cxn modelId="{EE88B1F0-FDD4-4376-AE9C-4A7B588F6B16}" type="presParOf" srcId="{18423209-C2A0-472F-9F58-92E53C182FD6}" destId="{F1706F91-2C67-4FDD-975C-C0E9FB653CC4}" srcOrd="0" destOrd="0" presId="urn:microsoft.com/office/officeart/2008/layout/AccentedPicture"/>
    <dgm:cxn modelId="{F9BA4705-D110-4870-92D8-60A0E25E5B2C}" type="presParOf" srcId="{18423209-C2A0-472F-9F58-92E53C182FD6}" destId="{62AA5A6E-BF7F-44D3-AD87-5F598A9AF04D}" srcOrd="1" destOrd="0" presId="urn:microsoft.com/office/officeart/2008/layout/AccentedPicture"/>
    <dgm:cxn modelId="{34CDFC00-67D8-4B0B-8FAE-244FC1A243D0}" type="presParOf" srcId="{18423209-C2A0-472F-9F58-92E53C182FD6}" destId="{8154A300-1839-4BAF-BCFD-755A56ADD8DB}" srcOrd="2" destOrd="0" presId="urn:microsoft.com/office/officeart/2008/layout/AccentedPicture"/>
    <dgm:cxn modelId="{A432BD32-3681-4A91-82DA-83C4BE6229D5}" type="presParOf" srcId="{8154A300-1839-4BAF-BCFD-755A56ADD8DB}" destId="{4AE2A6F4-F999-4BF7-A216-117ECCB0F5AE}" srcOrd="0" destOrd="0" presId="urn:microsoft.com/office/officeart/2008/layout/AccentedPicture"/>
    <dgm:cxn modelId="{077CB8B9-DC66-480A-B22C-B836C1C7C13D}" type="presParOf" srcId="{EEFD23F6-1E30-4A94-B913-30EECC22AD2C}" destId="{638581C0-77E5-4C0E-B170-23A81836EEF8}" srcOrd="3" destOrd="0" presId="urn:microsoft.com/office/officeart/2008/layout/AccentedPicture"/>
    <dgm:cxn modelId="{63B2047A-B50B-4650-8BCF-8987582FBD48}" type="presParOf" srcId="{EEFD23F6-1E30-4A94-B913-30EECC22AD2C}" destId="{F6FAAED8-94E6-4D76-B337-7C7E949DAEB1}" srcOrd="4" destOrd="0" presId="urn:microsoft.com/office/officeart/2008/layout/AccentedPicture"/>
    <dgm:cxn modelId="{4F2A9F04-DE3A-49C8-B87B-DC81C150649A}" type="presParOf" srcId="{F6FAAED8-94E6-4D76-B337-7C7E949DAEB1}" destId="{F541C58A-C88E-43B9-91E7-5938C9BC5D5C}" srcOrd="0" destOrd="0" presId="urn:microsoft.com/office/officeart/2008/layout/AccentedPicture"/>
    <dgm:cxn modelId="{E0D6FA1D-81B2-4386-AEA2-51D9C2813EA1}" type="presParOf" srcId="{F6FAAED8-94E6-4D76-B337-7C7E949DAEB1}" destId="{C3C977E4-E7BD-4A4F-A8D4-E1F968E9FD52}" srcOrd="1" destOrd="0" presId="urn:microsoft.com/office/officeart/2008/layout/AccentedPicture"/>
    <dgm:cxn modelId="{388E1493-EC1D-4387-BB7E-11C608A09655}" type="presParOf" srcId="{F6FAAED8-94E6-4D76-B337-7C7E949DAEB1}" destId="{D2B2F72A-130E-4B54-B598-CC43BFCD417D}" srcOrd="2" destOrd="0" presId="urn:microsoft.com/office/officeart/2008/layout/AccentedPicture"/>
    <dgm:cxn modelId="{F0F382FE-E4A3-4573-825B-42302DAB0BD3}" type="presParOf" srcId="{D2B2F72A-130E-4B54-B598-CC43BFCD417D}" destId="{E9408BB5-D8EE-4EED-8CB1-C0CF8DA450D4}" srcOrd="0" destOrd="0" presId="urn:microsoft.com/office/officeart/2008/layout/AccentedPicture"/>
    <dgm:cxn modelId="{2A5EA3C4-1688-441B-8091-162ECAF099F2}" type="presParOf" srcId="{273D65A2-52C8-46E2-A882-618F46E21BE3}" destId="{304DB3A6-641E-48E4-AEAD-41213088D5DE}" srcOrd="3" destOrd="0" presId="urn:microsoft.com/office/officeart/2008/layout/AccentedPicture"/>
    <dgm:cxn modelId="{CE26601F-C8DD-4707-AB8D-93C204EFB7E5}" type="presParOf" srcId="{304DB3A6-641E-48E4-AEAD-41213088D5DE}" destId="{F565ECA6-0189-4B44-9DF6-47486DA694E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0C0157-DEA3-4890-ABE2-C849FE720E1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DE6C5-9076-4DA0-B448-25B2494697BF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40862FAD-0232-4C4E-B2A2-17C126DD22C0}" type="parTrans" cxnId="{5B89FCE6-F93E-47FA-ADC9-EA62C0310CE7}">
      <dgm:prSet/>
      <dgm:spPr/>
      <dgm:t>
        <a:bodyPr/>
        <a:lstStyle/>
        <a:p>
          <a:endParaRPr lang="en-US"/>
        </a:p>
      </dgm:t>
    </dgm:pt>
    <dgm:pt modelId="{B12BD83F-FFE4-4A85-9EA7-122E250B1A8F}" type="sibTrans" cxnId="{5B89FCE6-F93E-47FA-ADC9-EA62C0310CE7}">
      <dgm:prSet/>
      <dgm:spPr/>
      <dgm:t>
        <a:bodyPr/>
        <a:lstStyle/>
        <a:p>
          <a:endParaRPr lang="en-US"/>
        </a:p>
      </dgm:t>
    </dgm:pt>
    <dgm:pt modelId="{C73E06CD-B06F-447D-A9FE-C33FC25EE848}">
      <dgm:prSet phldrT="[Text]"/>
      <dgm:spPr/>
      <dgm:t>
        <a:bodyPr/>
        <a:lstStyle/>
        <a:p>
          <a:r>
            <a:rPr lang="en-US" dirty="0" smtClean="0"/>
            <a:t>Ethics</a:t>
          </a:r>
          <a:endParaRPr lang="en-US" dirty="0"/>
        </a:p>
      </dgm:t>
    </dgm:pt>
    <dgm:pt modelId="{30D6D790-5F82-4BFF-AB6F-77719C0947FB}" type="parTrans" cxnId="{A269E17D-32FF-423C-9806-8C6282DAB42C}">
      <dgm:prSet/>
      <dgm:spPr/>
      <dgm:t>
        <a:bodyPr/>
        <a:lstStyle/>
        <a:p>
          <a:endParaRPr lang="en-US"/>
        </a:p>
      </dgm:t>
    </dgm:pt>
    <dgm:pt modelId="{39199FDD-9DC9-492B-8A0E-DA35A90D989A}" type="sibTrans" cxnId="{A269E17D-32FF-423C-9806-8C6282DAB42C}">
      <dgm:prSet/>
      <dgm:spPr/>
      <dgm:t>
        <a:bodyPr/>
        <a:lstStyle/>
        <a:p>
          <a:endParaRPr lang="en-US"/>
        </a:p>
      </dgm:t>
    </dgm:pt>
    <dgm:pt modelId="{5DA41571-01B4-4765-A358-F79D67646813}">
      <dgm:prSet phldrT="[Text]"/>
      <dgm:spPr/>
      <dgm:t>
        <a:bodyPr/>
        <a:lstStyle/>
        <a:p>
          <a:r>
            <a:rPr lang="en-US" dirty="0" smtClean="0"/>
            <a:t>Roles </a:t>
          </a:r>
          <a:endParaRPr lang="en-US" dirty="0"/>
        </a:p>
      </dgm:t>
    </dgm:pt>
    <dgm:pt modelId="{E8501880-90B7-45F2-9B03-70F6EF3B07C2}" type="parTrans" cxnId="{C083D0DA-7787-478E-8357-90C810A2B374}">
      <dgm:prSet/>
      <dgm:spPr/>
      <dgm:t>
        <a:bodyPr/>
        <a:lstStyle/>
        <a:p>
          <a:endParaRPr lang="en-US"/>
        </a:p>
      </dgm:t>
    </dgm:pt>
    <dgm:pt modelId="{B669C0E6-53C7-4F20-BF48-98663DD9EFFE}" type="sibTrans" cxnId="{C083D0DA-7787-478E-8357-90C810A2B374}">
      <dgm:prSet/>
      <dgm:spPr/>
      <dgm:t>
        <a:bodyPr/>
        <a:lstStyle/>
        <a:p>
          <a:endParaRPr lang="en-US"/>
        </a:p>
      </dgm:t>
    </dgm:pt>
    <dgm:pt modelId="{20D50004-A28E-468D-B4BA-E94C6C6C32DE}" type="pres">
      <dgm:prSet presAssocID="{A00C0157-DEA3-4890-ABE2-C849FE720E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9ED4FA-7AE3-4B75-B7EA-5ED1A4A2BAEA}" type="pres">
      <dgm:prSet presAssocID="{D14DE6C5-9076-4DA0-B448-25B2494697BF}" presName="Accent1" presStyleCnt="0"/>
      <dgm:spPr/>
    </dgm:pt>
    <dgm:pt modelId="{769A5791-42AF-4DCB-B3E9-2DFECC0C6626}" type="pres">
      <dgm:prSet presAssocID="{D14DE6C5-9076-4DA0-B448-25B2494697BF}" presName="Accent" presStyleLbl="node1" presStyleIdx="0" presStyleCnt="3"/>
      <dgm:spPr/>
    </dgm:pt>
    <dgm:pt modelId="{80DC85ED-4BEB-4C9B-8F3A-29B9D1257302}" type="pres">
      <dgm:prSet presAssocID="{D14DE6C5-9076-4DA0-B448-25B2494697B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5872F-7FFE-4B38-A845-E48C6A519257}" type="pres">
      <dgm:prSet presAssocID="{C73E06CD-B06F-447D-A9FE-C33FC25EE848}" presName="Accent2" presStyleCnt="0"/>
      <dgm:spPr/>
    </dgm:pt>
    <dgm:pt modelId="{878BB668-D8A4-4664-B116-7EF12D509E77}" type="pres">
      <dgm:prSet presAssocID="{C73E06CD-B06F-447D-A9FE-C33FC25EE848}" presName="Accent" presStyleLbl="node1" presStyleIdx="1" presStyleCnt="3"/>
      <dgm:spPr/>
      <dgm:t>
        <a:bodyPr/>
        <a:lstStyle/>
        <a:p>
          <a:endParaRPr lang="en-US"/>
        </a:p>
      </dgm:t>
    </dgm:pt>
    <dgm:pt modelId="{3842D6CA-1D7B-42E5-904C-FB7E6AE7DF09}" type="pres">
      <dgm:prSet presAssocID="{C73E06CD-B06F-447D-A9FE-C33FC25EE84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1863-A2C2-48AE-9B40-678803340007}" type="pres">
      <dgm:prSet presAssocID="{5DA41571-01B4-4765-A358-F79D67646813}" presName="Accent3" presStyleCnt="0"/>
      <dgm:spPr/>
    </dgm:pt>
    <dgm:pt modelId="{00A5A72B-C101-4DA4-8471-60AD6A85486A}" type="pres">
      <dgm:prSet presAssocID="{5DA41571-01B4-4765-A358-F79D67646813}" presName="Accent" presStyleLbl="node1" presStyleIdx="2" presStyleCnt="3"/>
      <dgm:spPr/>
    </dgm:pt>
    <dgm:pt modelId="{F3E55957-00CF-486D-9AA9-2565880712F7}" type="pres">
      <dgm:prSet presAssocID="{5DA41571-01B4-4765-A358-F79D6764681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69E17D-32FF-423C-9806-8C6282DAB42C}" srcId="{A00C0157-DEA3-4890-ABE2-C849FE720E1A}" destId="{C73E06CD-B06F-447D-A9FE-C33FC25EE848}" srcOrd="1" destOrd="0" parTransId="{30D6D790-5F82-4BFF-AB6F-77719C0947FB}" sibTransId="{39199FDD-9DC9-492B-8A0E-DA35A90D989A}"/>
    <dgm:cxn modelId="{A0A25D3C-EC8D-432B-958B-7793B84E7206}" type="presOf" srcId="{D14DE6C5-9076-4DA0-B448-25B2494697BF}" destId="{80DC85ED-4BEB-4C9B-8F3A-29B9D1257302}" srcOrd="0" destOrd="0" presId="urn:microsoft.com/office/officeart/2009/layout/CircleArrowProcess"/>
    <dgm:cxn modelId="{5B89FCE6-F93E-47FA-ADC9-EA62C0310CE7}" srcId="{A00C0157-DEA3-4890-ABE2-C849FE720E1A}" destId="{D14DE6C5-9076-4DA0-B448-25B2494697BF}" srcOrd="0" destOrd="0" parTransId="{40862FAD-0232-4C4E-B2A2-17C126DD22C0}" sibTransId="{B12BD83F-FFE4-4A85-9EA7-122E250B1A8F}"/>
    <dgm:cxn modelId="{597195F1-2E6F-4167-B896-29E5A8C162A5}" type="presOf" srcId="{C73E06CD-B06F-447D-A9FE-C33FC25EE848}" destId="{3842D6CA-1D7B-42E5-904C-FB7E6AE7DF09}" srcOrd="0" destOrd="0" presId="urn:microsoft.com/office/officeart/2009/layout/CircleArrowProcess"/>
    <dgm:cxn modelId="{BE0C7C22-227F-4B64-9C17-AD5DA4311ADA}" type="presOf" srcId="{5DA41571-01B4-4765-A358-F79D67646813}" destId="{F3E55957-00CF-486D-9AA9-2565880712F7}" srcOrd="0" destOrd="0" presId="urn:microsoft.com/office/officeart/2009/layout/CircleArrowProcess"/>
    <dgm:cxn modelId="{B0E1979E-4A25-4BC0-93B7-AC40F0B5C5E9}" type="presOf" srcId="{A00C0157-DEA3-4890-ABE2-C849FE720E1A}" destId="{20D50004-A28E-468D-B4BA-E94C6C6C32DE}" srcOrd="0" destOrd="0" presId="urn:microsoft.com/office/officeart/2009/layout/CircleArrowProcess"/>
    <dgm:cxn modelId="{C083D0DA-7787-478E-8357-90C810A2B374}" srcId="{A00C0157-DEA3-4890-ABE2-C849FE720E1A}" destId="{5DA41571-01B4-4765-A358-F79D67646813}" srcOrd="2" destOrd="0" parTransId="{E8501880-90B7-45F2-9B03-70F6EF3B07C2}" sibTransId="{B669C0E6-53C7-4F20-BF48-98663DD9EFFE}"/>
    <dgm:cxn modelId="{4B3568BD-D7EB-49A0-8CF0-949D4A337845}" type="presParOf" srcId="{20D50004-A28E-468D-B4BA-E94C6C6C32DE}" destId="{479ED4FA-7AE3-4B75-B7EA-5ED1A4A2BAEA}" srcOrd="0" destOrd="0" presId="urn:microsoft.com/office/officeart/2009/layout/CircleArrowProcess"/>
    <dgm:cxn modelId="{0A4ABB3F-F2BD-43A4-B2F9-2A92C7BFF5D9}" type="presParOf" srcId="{479ED4FA-7AE3-4B75-B7EA-5ED1A4A2BAEA}" destId="{769A5791-42AF-4DCB-B3E9-2DFECC0C6626}" srcOrd="0" destOrd="0" presId="urn:microsoft.com/office/officeart/2009/layout/CircleArrowProcess"/>
    <dgm:cxn modelId="{F7D42F2B-2EE4-4913-A44F-E952AC285DC0}" type="presParOf" srcId="{20D50004-A28E-468D-B4BA-E94C6C6C32DE}" destId="{80DC85ED-4BEB-4C9B-8F3A-29B9D1257302}" srcOrd="1" destOrd="0" presId="urn:microsoft.com/office/officeart/2009/layout/CircleArrowProcess"/>
    <dgm:cxn modelId="{927B54B3-0A8C-4C0A-984A-AC03CB4C4BDB}" type="presParOf" srcId="{20D50004-A28E-468D-B4BA-E94C6C6C32DE}" destId="{A4D5872F-7FFE-4B38-A845-E48C6A519257}" srcOrd="2" destOrd="0" presId="urn:microsoft.com/office/officeart/2009/layout/CircleArrowProcess"/>
    <dgm:cxn modelId="{DA81C350-1D02-4369-9958-4EB5AE1359CC}" type="presParOf" srcId="{A4D5872F-7FFE-4B38-A845-E48C6A519257}" destId="{878BB668-D8A4-4664-B116-7EF12D509E77}" srcOrd="0" destOrd="0" presId="urn:microsoft.com/office/officeart/2009/layout/CircleArrowProcess"/>
    <dgm:cxn modelId="{8B48D5CF-7C1C-4804-AF5B-5019BF727A47}" type="presParOf" srcId="{20D50004-A28E-468D-B4BA-E94C6C6C32DE}" destId="{3842D6CA-1D7B-42E5-904C-FB7E6AE7DF09}" srcOrd="3" destOrd="0" presId="urn:microsoft.com/office/officeart/2009/layout/CircleArrowProcess"/>
    <dgm:cxn modelId="{C5114523-1058-49EA-833D-82C477BBD57C}" type="presParOf" srcId="{20D50004-A28E-468D-B4BA-E94C6C6C32DE}" destId="{4D251863-A2C2-48AE-9B40-678803340007}" srcOrd="4" destOrd="0" presId="urn:microsoft.com/office/officeart/2009/layout/CircleArrowProcess"/>
    <dgm:cxn modelId="{59E1D191-6BBF-4427-BC2B-907BE79AB09B}" type="presParOf" srcId="{4D251863-A2C2-48AE-9B40-678803340007}" destId="{00A5A72B-C101-4DA4-8471-60AD6A85486A}" srcOrd="0" destOrd="0" presId="urn:microsoft.com/office/officeart/2009/layout/CircleArrowProcess"/>
    <dgm:cxn modelId="{CCBE756B-927C-4EF1-8D13-440563B37AF1}" type="presParOf" srcId="{20D50004-A28E-468D-B4BA-E94C6C6C32DE}" destId="{F3E55957-00CF-486D-9AA9-2565880712F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1F992-88E3-414A-90DF-79B0A31DE461}">
      <dsp:nvSpPr>
        <dsp:cNvPr id="0" name=""/>
        <dsp:cNvSpPr/>
      </dsp:nvSpPr>
      <dsp:spPr>
        <a:xfrm>
          <a:off x="3222530" y="408920"/>
          <a:ext cx="3330669" cy="4248302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875E0-5D37-46B9-AF21-90BFCD866F41}">
      <dsp:nvSpPr>
        <dsp:cNvPr id="0" name=""/>
        <dsp:cNvSpPr/>
      </dsp:nvSpPr>
      <dsp:spPr>
        <a:xfrm>
          <a:off x="3988584" y="1848245"/>
          <a:ext cx="2564615" cy="25489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LEARNING 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3988584" y="1848245"/>
        <a:ext cx="2564615" cy="2548981"/>
      </dsp:txXfrm>
    </dsp:sp>
    <dsp:sp modelId="{C1F11FDE-16C2-46BB-A255-57E89D797713}">
      <dsp:nvSpPr>
        <dsp:cNvPr id="0" name=""/>
        <dsp:cNvSpPr/>
      </dsp:nvSpPr>
      <dsp:spPr>
        <a:xfrm>
          <a:off x="3464930" y="106441"/>
          <a:ext cx="1147041" cy="11470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5465F-21EA-472E-96C9-6E7ABCA92163}">
      <dsp:nvSpPr>
        <dsp:cNvPr id="0" name=""/>
        <dsp:cNvSpPr/>
      </dsp:nvSpPr>
      <dsp:spPr>
        <a:xfrm>
          <a:off x="4611972" y="106441"/>
          <a:ext cx="1233445" cy="11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80" tIns="59690" rIns="11938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r>
            <a:rPr lang="en-US" sz="2000" kern="1200" dirty="0" smtClean="0"/>
            <a:t>Describe </a:t>
          </a:r>
          <a:endParaRPr lang="en-US" sz="2000" kern="1200" dirty="0"/>
        </a:p>
      </dsp:txBody>
      <dsp:txXfrm>
        <a:off x="4611972" y="106441"/>
        <a:ext cx="1233445" cy="1147041"/>
      </dsp:txXfrm>
    </dsp:sp>
    <dsp:sp modelId="{0E27C07E-9DAE-4AB4-9756-52CEABBBCF1D}">
      <dsp:nvSpPr>
        <dsp:cNvPr id="0" name=""/>
        <dsp:cNvSpPr/>
      </dsp:nvSpPr>
      <dsp:spPr>
        <a:xfrm>
          <a:off x="3464930" y="1459950"/>
          <a:ext cx="1147041" cy="11470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AA9B7-D652-4CEE-BA47-B893F4562495}">
      <dsp:nvSpPr>
        <dsp:cNvPr id="0" name=""/>
        <dsp:cNvSpPr/>
      </dsp:nvSpPr>
      <dsp:spPr>
        <a:xfrm>
          <a:off x="4676839" y="1460500"/>
          <a:ext cx="1233445" cy="11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Examine</a:t>
          </a:r>
          <a:endParaRPr lang="en-US" sz="2000" kern="1200" dirty="0"/>
        </a:p>
      </dsp:txBody>
      <dsp:txXfrm>
        <a:off x="4676839" y="1460500"/>
        <a:ext cx="1233445" cy="1147041"/>
      </dsp:txXfrm>
    </dsp:sp>
    <dsp:sp modelId="{A0782F1E-0207-41DE-87E8-6FEA1DB7F940}">
      <dsp:nvSpPr>
        <dsp:cNvPr id="0" name=""/>
        <dsp:cNvSpPr/>
      </dsp:nvSpPr>
      <dsp:spPr>
        <a:xfrm>
          <a:off x="3464930" y="2813459"/>
          <a:ext cx="1147041" cy="11470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01262-CF89-4C26-B99A-FB48A2A85F7D}">
      <dsp:nvSpPr>
        <dsp:cNvPr id="0" name=""/>
        <dsp:cNvSpPr/>
      </dsp:nvSpPr>
      <dsp:spPr>
        <a:xfrm>
          <a:off x="4611972" y="2813459"/>
          <a:ext cx="1233445" cy="11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Articulate</a:t>
          </a:r>
          <a:endParaRPr lang="en-US" sz="2000" kern="1200" dirty="0"/>
        </a:p>
      </dsp:txBody>
      <dsp:txXfrm>
        <a:off x="4611972" y="2813459"/>
        <a:ext cx="1233445" cy="1147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DD2EF-C29B-4324-9524-DD0963CD8E04}">
      <dsp:nvSpPr>
        <dsp:cNvPr id="0" name=""/>
        <dsp:cNvSpPr/>
      </dsp:nvSpPr>
      <dsp:spPr>
        <a:xfrm>
          <a:off x="0" y="639424"/>
          <a:ext cx="2896233" cy="1408182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19661-AFBA-4761-95D7-3A956C054326}">
      <dsp:nvSpPr>
        <dsp:cNvPr id="0" name=""/>
        <dsp:cNvSpPr/>
      </dsp:nvSpPr>
      <dsp:spPr>
        <a:xfrm>
          <a:off x="779223" y="304802"/>
          <a:ext cx="2230100" cy="22165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EXAMINE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779223" y="304802"/>
        <a:ext cx="2230100" cy="2216505"/>
      </dsp:txXfrm>
    </dsp:sp>
    <dsp:sp modelId="{BDCA88F5-A193-4FED-8298-735AE7E0D5F3}">
      <dsp:nvSpPr>
        <dsp:cNvPr id="0" name=""/>
        <dsp:cNvSpPr/>
      </dsp:nvSpPr>
      <dsp:spPr>
        <a:xfrm>
          <a:off x="3214883" y="166441"/>
          <a:ext cx="997427" cy="997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2F246-80AB-4AD2-A729-0BB57DA1013F}">
      <dsp:nvSpPr>
        <dsp:cNvPr id="0" name=""/>
        <dsp:cNvSpPr/>
      </dsp:nvSpPr>
      <dsp:spPr>
        <a:xfrm>
          <a:off x="4212310" y="166441"/>
          <a:ext cx="1616943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FEEL</a:t>
          </a:r>
          <a:endParaRPr lang="en-US" sz="2400" kern="1200" dirty="0"/>
        </a:p>
      </dsp:txBody>
      <dsp:txXfrm>
        <a:off x="4212310" y="166441"/>
        <a:ext cx="1616943" cy="997427"/>
      </dsp:txXfrm>
    </dsp:sp>
    <dsp:sp modelId="{62AA5A6E-BF7F-44D3-AD87-5F598A9AF04D}">
      <dsp:nvSpPr>
        <dsp:cNvPr id="0" name=""/>
        <dsp:cNvSpPr/>
      </dsp:nvSpPr>
      <dsp:spPr>
        <a:xfrm>
          <a:off x="3214883" y="1343405"/>
          <a:ext cx="997427" cy="997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2A6F4-F999-4BF7-A216-117ECCB0F5AE}">
      <dsp:nvSpPr>
        <dsp:cNvPr id="0" name=""/>
        <dsp:cNvSpPr/>
      </dsp:nvSpPr>
      <dsp:spPr>
        <a:xfrm>
          <a:off x="4212310" y="1343405"/>
          <a:ext cx="1616943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EVALUATE</a:t>
          </a:r>
          <a:endParaRPr lang="en-US" sz="2400" kern="1200" dirty="0"/>
        </a:p>
      </dsp:txBody>
      <dsp:txXfrm>
        <a:off x="4212310" y="1343405"/>
        <a:ext cx="1616943" cy="997427"/>
      </dsp:txXfrm>
    </dsp:sp>
    <dsp:sp modelId="{C3C977E4-E7BD-4A4F-A8D4-E1F968E9FD52}">
      <dsp:nvSpPr>
        <dsp:cNvPr id="0" name=""/>
        <dsp:cNvSpPr/>
      </dsp:nvSpPr>
      <dsp:spPr>
        <a:xfrm>
          <a:off x="3214883" y="2520370"/>
          <a:ext cx="997427" cy="997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08BB5-D8EE-4EED-8CB1-C0CF8DA450D4}">
      <dsp:nvSpPr>
        <dsp:cNvPr id="0" name=""/>
        <dsp:cNvSpPr/>
      </dsp:nvSpPr>
      <dsp:spPr>
        <a:xfrm>
          <a:off x="4212310" y="2520370"/>
          <a:ext cx="1616943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ANALYSE</a:t>
          </a:r>
          <a:endParaRPr lang="en-US" sz="2400" kern="1200" dirty="0"/>
        </a:p>
      </dsp:txBody>
      <dsp:txXfrm>
        <a:off x="4212310" y="2520370"/>
        <a:ext cx="1616943" cy="997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A5791-42AF-4DCB-B3E9-2DFECC0C6626}">
      <dsp:nvSpPr>
        <dsp:cNvPr id="0" name=""/>
        <dsp:cNvSpPr/>
      </dsp:nvSpPr>
      <dsp:spPr>
        <a:xfrm>
          <a:off x="1179137" y="0"/>
          <a:ext cx="1271472" cy="12716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C85ED-4BEB-4C9B-8F3A-29B9D1257302}">
      <dsp:nvSpPr>
        <dsp:cNvPr id="0" name=""/>
        <dsp:cNvSpPr/>
      </dsp:nvSpPr>
      <dsp:spPr>
        <a:xfrm>
          <a:off x="1460174" y="459110"/>
          <a:ext cx="706532" cy="353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Values</a:t>
          </a:r>
          <a:endParaRPr lang="en-US" sz="1900" kern="1200" dirty="0"/>
        </a:p>
      </dsp:txBody>
      <dsp:txXfrm>
        <a:off x="1460174" y="459110"/>
        <a:ext cx="706532" cy="353181"/>
      </dsp:txXfrm>
    </dsp:sp>
    <dsp:sp modelId="{878BB668-D8A4-4664-B116-7EF12D509E77}">
      <dsp:nvSpPr>
        <dsp:cNvPr id="0" name=""/>
        <dsp:cNvSpPr/>
      </dsp:nvSpPr>
      <dsp:spPr>
        <a:xfrm>
          <a:off x="825990" y="730666"/>
          <a:ext cx="1271472" cy="12716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2D6CA-1D7B-42E5-904C-FB7E6AE7DF09}">
      <dsp:nvSpPr>
        <dsp:cNvPr id="0" name=""/>
        <dsp:cNvSpPr/>
      </dsp:nvSpPr>
      <dsp:spPr>
        <a:xfrm>
          <a:off x="1108459" y="1194003"/>
          <a:ext cx="706532" cy="353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Ethics</a:t>
          </a:r>
          <a:endParaRPr lang="en-US" sz="1900" kern="1200" dirty="0"/>
        </a:p>
      </dsp:txBody>
      <dsp:txXfrm>
        <a:off x="1108459" y="1194003"/>
        <a:ext cx="706532" cy="353181"/>
      </dsp:txXfrm>
    </dsp:sp>
    <dsp:sp modelId="{00A5A72B-C101-4DA4-8471-60AD6A85486A}">
      <dsp:nvSpPr>
        <dsp:cNvPr id="0" name=""/>
        <dsp:cNvSpPr/>
      </dsp:nvSpPr>
      <dsp:spPr>
        <a:xfrm>
          <a:off x="1269632" y="1548770"/>
          <a:ext cx="1092392" cy="10928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55957-00CF-486D-9AA9-2565880712F7}">
      <dsp:nvSpPr>
        <dsp:cNvPr id="0" name=""/>
        <dsp:cNvSpPr/>
      </dsp:nvSpPr>
      <dsp:spPr>
        <a:xfrm>
          <a:off x="1461845" y="1929952"/>
          <a:ext cx="706532" cy="353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Roles </a:t>
          </a:r>
          <a:endParaRPr lang="en-US" sz="1900" kern="1200" dirty="0"/>
        </a:p>
      </dsp:txBody>
      <dsp:txXfrm>
        <a:off x="1461845" y="1929952"/>
        <a:ext cx="706532" cy="353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C792-0AC6-4350-A711-A0CA5BCDA16B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193BE-C305-4C1E-AE63-9B486716CE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0:44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17233 8590,'18'0,"-1"0,1 0,0 0,-1 0,1 0,17-17,-17 17,0 0,-1 0,1-18,17 18,18-18,-35 18,17 0,0 0,1 0,-1 0,0 0,0 0,1 0,-1 0,0 0,-17 0,-1-17,1 17,0 0,35 0,-36 0,1 0,53-36,-36 36,-18 0,19 0,-1 0,-17 0,17 0,-17 0,17 0,-18 0,1 0,17 0,-17 0,17 0,-17 0,17 0,0 0,-17 0,17 0,1 0,17 0,0 0,-36 0,36 0,0 0,0 0,-18 0,36 0,-18 0,-36 0,36 0,-18 0,18 0,-17 0,-1 0,0 0,36 0,-18 0,0 18,-18-18,0 0,0 0,18 0,-17 18,17-18,-36 0,18 0,1 0,17 0,0 0,-18 0,18 0,-18 0,0 0,1 0,-1 0,-17 0,17 0,0 0,0 0,-17 0,17 0,1 0,16 0,-34 0,0 0,17 0,0 0,1 0,17 0,-36 0,18 0,18 0,-17 0,17 0,-36 0,18 0,1 0,-1 0,-17 0,17 0,0 0,-17 0,-1 0,19 0,-19 0,1 0,17 0,-17 0,-18 0,18 0,-1 0,19 0,-36 0,17 0,1 0,-1 0,1 0,0 0,-1 0,-17 0,18 0,0 0,-1 0,-17 0,36 0,-36 0,17 0,1 0,-1 0,1 0,-18 0,18 0,-18 0,17 0,1 0,0 0,-1 0,1 0,17 0,0 17,-17-17,0 18,-18-18,35 0,-17 0,-1 0,-17 0,18 0,-18 0,18 0,-1 0,-17 0,18 0,-18 0,18 0,-18 0,17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6:52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14958 11783,'0'0,"0"0,17 0,1 0,-18 0,35-18,-17 18,0 0,-1 0,1 0,0 0,17 0,-35 0,17 0,19 0,-19 0,1 0,0 0,17 0,-17 0,17 0,-18-17,19 17,-1 0,0 0,-17-18,0 18,35 0,-1 0,-34 0,17 0,-17 0,53 0,-19 0,-16 0,17 0,-18 0,0 0,0-18,36 18,-18 0,-18 0,1 0,-1 0,18 0,0 0,0 0,-18 0,0 0,18 0,0 0,0 0,0 0,0 0,17 0,-17 0,0 0,53 0,-71 0,18 0,-18 0,18 0,-17 0,16 0,1 0,-17 0,17 0,-18 0,0 0,18 0,-18 0,18 0,-17 0,16 0,1 0,0 0,-17 0,16 0,1 0,0 0,-17 0,-1 0,-17 0,17 0,0 0,-17 0,-1 0,19 0,-19 0,1 0,17 0,-35 0,18 0,-1 0,1 0,-18 0,18 0,-18 0,35 0,-35 0,18 0,-1 0,1 0,-18 0,18 0,-1 0,1 0,-1 0,1 0,0 0,-18 0,17 0,1 0,0 0,-1 0,-17 0,18 0,0 0,-1 0,-17 0,18 0,0 0,-1 0,-17 0,18 0,-1 0,-17 0,18 0,-18 0,18 0,-18 0,0 0,0 0,-18 0,18 18,0 0,-18-18,1 0,-1 17,18-17,-17 18,-1-18,18 0,-71 0,71 0,-35 17,-18-17,18 0,0 0,-18 0,0 0,17 0,1 0,-35 0,17 0,0 0,18 18,-18-18,0 0,17 0,-17 0,1 0,-1 0,17 0,-17 0,18 0,-18 0,0 0,0 0,18 0,-18 0,-53 0,53 0,-17 0,17 0,-18 0,1 0,-18-18,35 18,0 0,0 0,-18 0,36 0,-18 0,18 0,-36-17,54 17,-36 0,0 0,18 0,-1-18,-34 18,35 0,-18 0,17 0,1 0,0 0,-18 0,0 0,35 0,-35 0,36 0,-19 0,-16 0,34 0,-17 0,17 0,-35 0,35 0,1 0,-18 0,-1 0,36 0,-35 0,17 0,-17 0,17 0,-35 0,36 0,-1 0,18 0,-17 0,17 0,-18 0,18 0,-18 0,1 0,17 0,-18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6:59.1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19156 11871,'0'0,"35"0,-17 0,-18 0,35 0,-17 0,17 0,0 0,-17 0,0 0,-1 0,18 0,-35 0,36 0,-1 0,18 0,0 18,0-18,0 0,-18 17,0-17,18 18,-53-18,18 0,-1 0,1 0,-18 18,35-18,-35 0,18 0,0 0,-1 0,-17 0,36 0,-19 0,1 0,17 17,-17-17,-18 0,17 0,1 0,-18 0,18 0,-18 0,17 0,-17 18,-17-18,-1 17,-17 1,17-18,0 0,18 18,-35-18,35 0,-17 0,-1 17,0-17,-35 0,36 0,-19 18,-52-18,53 0,-71 18,18-18,-36 0,19 17,34-17,-17 18,17-18,18 18,0-18,-35 17,35 1,0-1,-17 1,-1 0,36-18,0 35,-1-17,-16-18,16 35,19-17,-36-18,35 0,0 35,-17-35,35 0,-17 0,17 18,-18-18,0 17,18-17,-17 0,17 0,-18 18,0-18,18 0,0 0,-17 17,17 1,-36-18,36 0,-17 0,17 18,-35-18,17 0,0 0,-17 0,17 17,-17 1,0 0,-18-18,35 0,-17 0,17 17,18-17,-17 0,-19 0,19 0,17 0,-71 0,1 0,-1 0,1 0,-54 0,1 0,-19 0,-16 0,52 0,-18 0,19 0,34 0,0 0,1 0,52 0,1 0,-1 0,-17 0,35 0,-18 0,-17 0,35 0,-35 0,-1 0,1 0,17 0,-17 0,-18 0,35 0,-17 0,18 0,-36 0,35 0,18 0,-35 0,-1 0,36 0,-35 0,35 0,-17 0,17 0,-18 0,18 0,-18 0,1 0,-19 0,36 0,-17 0,-19 0,19 0,-1 0,1 0,-1 0,0 0,-17 0,17 0,1 0,-1 0,0 0,-17 0,17 0,1 0,-1 0,18 0,-35 0,17 0,1 0,17 0,-18 0,18 0,-18 0,1 0,-1 0,18 0,-18 0,1 0,-18 0,17 0,18 0,-18 0,1 0,17 0,-18 0,18 0,18 0,35 0,-1 0,72 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02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14975 12418,'0'0,"0"0,18 0,0 0,17 0,-35 0,35 0,18 0,-18 0,18 0,-17 0,17 0,17 0,-17 0,18 0,-1 0,36 0,17 0,-34 0,-1 0,0 0,-17 0,34 0,19 0,-1 0,-34 0,34 0,-17 0,35 0,-18 0,-52 0,35 0,-36 0,19 0,-1 0,-18 0,1 0,-1 0,19 0,-1 0,-18 0,19 0,-19 0,1 0,52 0,-35 0,1 0,-19 0,18 0,18 0,0 0,-18 0,0 0,-17 0,-18 0,35-18,-17 18,-18 0,17 0,-17-17,18 17,-19 0,19 0,-18 0,0 0,17 0,19 0,-54 0,18 0,0 0,0 0,0 0,-1 0,1 0,-17 0,17 0,-1 0,-16 0,-1 0,0 0,18 0,-17 0,16 0,-16 0,-1 0,0 0,-17 0,35 0,0 0,-18 0,18 0,-35 0,52 0,-17 0,0 0,-18 0,1 0,-1 0,0 0,0 0,1 0,-19 0,19 0,16 0,-16 0,-1 0,18 0,-18 0,18 0,-18 0,18 0,18 0,-1 0,19 0,-1 0,-35 0,17 0,-17 0,-35 0,52 0,-34 0,-1 0,18 0,-35 0,17 0,0 0,-17 0,17 0,-17 0,-1 0,1 17,0-17,-1 0,1 0,17 0,0 0,-17 0,17 0,1 0,-19 0,18 0,-17 0,0 0,-1 0,1 0,-18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04.5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14958 13176,'0'0,"17"0,-17 0,18 0,0 0,-18 0,17 0,19 0,-19 0,1 0,35-17,-18 17,0 0,-17 0,17 0,1 0,-19 0,18 0,1 0,34 0,-17 0,35 0,1 0,16 0,37 0,-19 0,1 0,-36 0,0 0,-18 0,-17 0,36 0,-37 0,1 0,18 0,17 0,0 0,1 0,-1 17,18-17,-36 0,71 0,-17 0,-18 0,17 0,-35 0,36 0,-54 0,18 0,-17 0,0 0,-19 0,37 0,-54 0,18 0,17 0,-17 0,0 0,-17 0,16 0,-16 0,-1 0,36 0,-36 0,18 0,-36 0,19 0,-19 0,19 0,-19 0,1 0,17 0,-17 0,-1 0,19 0,-36 0,17 0,1 0,0 0,17 0,-17 0,-1 0,1 0,-1 0,-17 0,18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08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19579 14499,'18'0,"-1"18,19-1,-19-17,1 0,17 18,1-18,-19 0,18 0,-35 0,18 0,17 0,-35 0,18 0,-18 0,18 18,-1-18,-17 0,18 0,-18 17,0-17,18 18,-18 0,0-18,0 17,17-17,1 18,-18 0,18-1,-18 1,0-1,17-17,-17 18,0-18,18 18,-18-1,0-17,0 0,0 18,0-18,0 18,17-18,-17 0,0 17,0-17,0 18,0-18,0 18,18-18,-18 17,0 1,0-18,18 0,-18 18,0-18,0 17,0-17,0 18,17-1,-17-17,0 18,-17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15.7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15011 14464,'0'0,"0"0,53 0,-18 0,0 0,0 0,1 0,17 18,0-18,-18 0,18 0,0 0,35 0,-53 17,53-17,-17 18,35-18,35 17,-18-17,-17 18,35 0,-17-1,17-17,18 18,-36 0,18-18,-35 17,35-17,-35 0,-35 0,-19 0,19 0,-18 0,17 0,1 0,17 0,-17 0,-1 0,54 0,-54 0,1 0,17 0,-17 0,17 0,-35 0,17 0,19 0,-1 0,35 0,-17 0,17 0,-34 0,17 0,-18 0,18 0,-36 0,1 0,-18 0,17 0,18 0,-35 0,0 0,0 0,0 0,18 0,-1 0,-35 0,54 0,-19 0,18 0,36 0,-18 0,17 0,-35 0,36 0,-1 0,-17-17,-35 17,-1-18,-17 18,0 0,18 0,-19 0,-16 0,17 0,0 0,0 0,-18 0,18 0,17 0,-17 0,35 0,-17 0,-18 0,0 18,0-18,-53 0,17 0,-17 17,0 1,-17 0,-1-1,-17 18,-1-17,1 35,0-53,0 35,-18 1,-35-1,-1 0,1 0,-88 1,-1-19,36-17,-35 18,17 0,-53 35,54-18,-19-18,36 1,18-18,-36 18,18-18,53 0,-36 0,36 0,-18 0,18 0,17 0,19 0,-19 0,36 0,-36 0,-17 0,17 0,1 0,-36-18,35 0,-34 18,-1-17,35 17,-17 0,0 0,35 0,-18 0,36-18,-53 18,35 0,0 0,0 0,-17 0,17 0,-18 0,1 0,17 0,0 0,-18 0,1 0,-1 0,0 0,1 0,-1 0,-52 0,52 0,-34 0,34 0,-35 0,18 0,0-17,35 17,-18 0,18 0,18 0,-35 0,34 0,1 0,-36 0,36 0,0 0,0 0,-1 0,1 0,0 0,-1 0,-16 0,34 0,-35 0,35 0,1 0,-19 0,-16 0,16 0,19 0,-19 0,1 0,35 0,-18 0,-17 0,17 0,1 0,17 0,-18 0,18 0,-35 0,17 0,1 0,-1 0,0 0,1 0,-1 0,0 0,1 0,-1 0,1 0,-19 0,19 0,-1 0,0 0,18-18,-17 18,-1 0,18 0,-18 0,18 0,-17 0,17 0,-18 0,18-18,0 1,0-1,18 0,-1-17,-17 35,0-18,36 1,-36-18,0 35,17-18,-17 0,0 1,18 17,-18-18,0 18,0-18,18 18,-1-35,-17 35,0-18,0 1,18-1,-18 18,0-18,0 18,0-17,0-1,0 18,0-17,0-19,18 36,-18-17,0-1,0 0,0 1,17-1,-17 0,0 18,0-17,0-1,18 18,-18-17,17 17,1 0,0-18,-18 0,17 18,1 0,17 0,1-17,-1 17,-18-18,36 18,0-18,-35 18,35 0,-18-17,18 17,-18-18,18 18,0 0,-18-18,18 18,18 0,-53 0,17 0,18 0,-18 0,18 0,0 0,17 0,-17 0,0 0,0 0,35 0,-17 0,-18 0,35 0,-35 0,35 0,-17 0,-18 18,35-18,-18 0,19 0,-1 0,-18 0,1 0,-1 0,1 0,17 0,-53 0,18 0,0 0,0 0,-18 0,18 0,0 0,0 0,-17 0,16 0,-34 0,35 0,-35 0,35 0,-36 0,18 0,-17 0,35 0,-35 0,17 0,0 0,18 0,-18 0,18 0,-35 0,35 0,0 0,-18 0,18 0,-18 0,18 0,-18 0,1 0,17 0,-18 0,18 0,17 0,-17 0,18 0,-18 0,35 0,18 0,-36 0,19 0,-1 0,-18 0,1 0,-1 0,19 0,-36 0,17 0,-17 0,35 0,-17 0,-1 0,-17 0,35 0,-35 0,0 0,-17 0,16 0,-34 0,35 0,0 0,0 0,-18-18,-17 18,17 0,36-17,-54 17,36-18,-35 18,35 0,-18 0,-17 0,17 0,0 0,0 0,-17 0,35 0,-18 0,18 0,-18 0,-17 0,0 0,17 0,-35 0,18-17,-18 17,35 0,-35 0,18 0,17 0,-35 0,35 0,-35 0,18 0,-18 0,17 0,1 0,0 0,17 0,-17 0,17 0,-17 0,17 0,0 0,-17 0,17 0,0 0,18 0,-53 0,18 0,-1 0,19 0,-36 0,17 0,-17 0,18 0,0 0,-1 0,1 0,0 17,17-17,0 18,-17-18,-1 0,-17 0,18 0,0 0,-18 35,0-35,0 18,0-1,0 1,0 0,0-18,-18 35,0-17,1-1,-1-17,1 53,-19-53,1 18,0-1,-54 36,54-53,0 0,-18 0,-18 18,1 0,-18-1,-18 18,35-35,1 18,-18 0,35-1,17-17,-17 0,-17 18,17-18,-18 0,19 0,16 0,-34 0,34 0,1 0,-18 0,0 0,0 0,-17 0,-1 0,1 0,-1 0,-52 0,52 0,-17 0,17-18,1 18,-18-17,-53-1,35 0,-18 1,1-1,-1 1,-52-1,52 18,-17-18,18 18,-18 0,0 0,-36-17,36 17,18 0,-18 0,35 0,-35 0,35 0,35 0,-17 0,0 0,-18 0,18 0,17 0,-52 0,17-18,18 18,-53 0,35 0,18 0,-18 0,35 0,-35 0,71 0,0 0,0 0,-1 0,-17 0,18 0,0 0,17 0,-35 0,36 0,-1 0,-17 0,-1 0,19 18,-1-18,-35 0,36 0,-1 0,-17 0,35 17,-18-17,-17 18,17-18,-17 0,0 0,17 0,-17 0,-1 18,-34-18,34 0,36 0,-35 17,35-17,-17 0,-19 18,36-18,-35 0,35 17,-35-17,35 0,-18 0,18 18,0-18,-18 0,18 18,-17-18,-1 17,18-17,0 0,-17 18,17-18,0 0,0 18,0-1,-18-17,18 18,0-18,0 18,0-1,0 1,0 0,0-1,35-17,-35 0,18 18,35-18,-53 0,35 17,0 1,1-18,16 18,-34-18,35 17,35-17,-35 18,18 0,-18-18,0 0,-1 17,-34-17,17 0,-17 0,0 0,-1 0,1 0,17 0,-17 0,17 0,-35 0,35 0,1 0,-1 0,18 0,0 0,0 0,17 0,-17 0,18 0,-1 0,1 0,35 0,0 0,-18 0,-18 0,18 0,1 0,-36 0,17 0,-35 0,36 0,0 0,-36 0,35 0,-17 0,18 0,-1 0,36 0,-35 0,-18 0,17 0,-17 0,18 0,-36 0,0 0,18 0,-18 0,18 0,-17 0,-19 0,1 0,-18 0,0 0,-18 0,1 0,17 0,-18 0,0 0,18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22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4163 11307,'35'0,"-17"0,-18 0,35 0,-35 0,18 0,35 0,-36 0,1 0,-1 0,36 0,-35 0,0 0,-18 0,17 0,36 0,0 0,-18 0,1 0,-1 0,18 0,-18 0,18 0,18 0,-36 0,0 0,0 0,18 0,-17 0,17 0,-18 0,0 0,18 0,0 0,-18 0,1 0,-1 0,18 0,-18 0,0 0,18 0,71 0,-71 0,-18 0,18 0,-18 0,0 0,18 0,-17 0,-1 0,0 0,-17 0,17 0,0 0,-17 0,17 0,0 0,18 0,-17 0,17 0,-1 0,-16 0,17 0,-18 0,18 0,53 0,-71 0,18 0,0 0,0 0,-18 0,36 0,-19 0,1 0,0 17,-17-17,-1 0,0 0,0 0,-35 0,18 0,0 0,-1 0,-17 0,18 0,0 0,-1 0,-17 0,18 0,17 0,-35 0,18 0,-18 0,17 0,1 0,0 0,-1 0,19 18,-19-18,19 0,87 17,-52 1,-1 0,18-1,-35-17,-17 0,-1 0,-18 0,-17 0,18 0,0 0,-18 0,17 0,-17 0,36 0,-19 0,-17 0,18 0,0 0,-18 0,17 0,71 0,-35 0,0 0,0 0,18 0,-1 0,18 18,-52-18,34 18,-34-18,-1 0,0 0,-17 0,-1 0,19 0,-19 0,36 0,-17 0,16 0,19 0,-18 0,17 0,-17 0,36 0,-19 0,-52 0,35 0,-36 0,1 0,0 0,17 0,-35 0,18 0,17 0,-35 0,35 0,0 0,-35 0,36 0,-1 0,0 0,18 0,-18 0,1 0,-1 0,88 0,-123 0,18 0,17 0,-17 0,0 0,17 0,-17 0,-1 0,18 0,-35 0,18 0,0 0,-1 0,1 0,0 0,35 0,-1 0,-16 0,-1 0,-17 0,-1 0,19 0,-36 0,17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35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4269 6244,'0'0,"0"0,0 0,0 0,17-17,1 17,0 0,-18 0,35 0,-18 0,1 0,17 0,-17 0,17 0,-17 0,35 0,-18 0,-17 0,17 17,18-17,-18 0,1 0,-19 0,18 18,1-18,-1 0,0 0,1 0,16 0,-16 0,-1 0,0 17,1-17,-1 0,-18 18,19-18,-1 0,18 18,-18-18,18 0,0 17,-18-17,36 36,-1-19,-17-17,18 18,-1 0,1-1,88 36,-124-35,-17-1,17-17,-35 0,35 18,-35-18,36 18,-19-18,18 0,1 0,-36 0,35 17,18 1,17-18,-34 18,-1-18,18 0,-18 0,18 17,-18-17,-17 18,17-18,-35 0,18 0,0 0,-1 0,-17 18,18-18,0 0,52 0,-35 0,18 17,18 1,-36-18,18 0,-18 0,18 0,0 0,-18 0,1 0,17 0,0 0,17 0,-17 0,18 0,-19 0,19 0,0 0,17 0,-18 0,-17 0,-17 0,-1 0,35 0,-17 0,-17 0,16 0,1 0,18 0,-18-18,35 18,-35 0,18-17,-1-1,36 18,-18 0,0-18,-17 18,17-17,-17 17,-1 0,18-18,1 18,16-18,-16 18,-1 0,0-17,0-1,-17 18,-1 0,36 0,-35-18,17 18,-18 0,1 0,52 0,-52 0,0 0,-19 0,1 0,0 0,-35 0,0 0,17 0,0 0,0 0,1 0,-19 0,36 0,-35 0,0 0,-18 0,17 0,-17 0,18 0,-18 0,35 0,-17 0,-1 0,-17 0,18 0,0 0,-1 0,-17 0,18 0,0 0,-1 0,1 0,-1 0,1 0,-18-17,-18 17,18 0,-17 0,-1-18,1 0,-1 18,0 0,-17-17,35 17,-35-18,35 18,-18 0,-35-17,53 17,-35-18,0 18,-1 0,19-18,-107-17,71 17,18 18,-36-17,19 17,-37-18,36 0,36 1,-36 17,0-18,-18 18,19-17,-1-1,0 18,17-18,-34 18,17 0,0 0,0-17,0 17,0-18,-17 18,17-18,0 18,0 0,-18 0,1 0,35 0,-54 0,54 0,-35 0,17 0,0 0,0 0,-35 0,17 0,18 0,0 0,-53 0,71 18,-35 0,-1-18,-17 17,0-17,-1 18,-16 0,34-1,0-17,-34 18,52-18,-18 0,18 0,-17 17,17-17,-18 0,18 18,0-18,-17 0,-1 18,1-18,-18 17,17-17,-35 18,0-18,36 0,-1 0,1 0,17 18,-35-18,17 0,18 0,0 0,-17 0,17 0,-18 0,-17 0,35 0,-18 0,19 0,-19 0,0 0,36 0,-18 17,18-17,0 0,-1 0,19 0,-19 0,19 0,-18 0,17 0,-17 0,-1 18,19-18,-1 0,-35 18,36-18,-19 0,1 0,0 17,-1-17,19 0,-19 0,19 0,-18 18,17-18,-35 0,35 0,1 0,-19 0,19 0,-18 0,-1 0,1 17,17-17,1 0,-1 18,0-18,1 0,-1 0,1 0,-1 18,0-18,1 17,-1-17,0 0,1 18,-19 0,19-18,-1 17,-35 19,36-36,-1 17,-35 19,35-19,-17 18,0-17,17 0,1-18,17 17,-36 1,19 17,-1-35,18 36,-18-36,1 17,17-17,-36 35,36-35,0 18,0-18,0 0,18 18,35-18,-35 0,35 35,-18-35,18 0,17 18,-17-18,0 17,-35 1,17-18,18 0,-18 0,-17 0,0 0,34 0,-16 0,-1 0,18 0,-18-18,18 18,0 0,0 0,17 0,-17 0,18 0,0 0,-1 0,-17 0,18 0,-19 0,1 0,-17 0,-19 0,19 0,16 0,-16 0,-1 0,0 0,54 0,-37 0,1 0,0 0,35 0,-17 0,-18 0,0 0,0 0,-36 0,19 0,-19 0,1 0,0 0,-18 0,35 0,-17 0,17 0,0 0,18 0,18 0,-19 0,-16 0,-19 0,1 0,0 0,-1 0,-17 0,0 0,-17-17,-19-1,1 18,0-18,-18 18,-18-35,18 35,18 0,-18 0,0 0,-17 0,-36-18,35 18,-52 0,17-17,-17 17,-19-18,19 18,0 0,34 0,-16 0,16 0,1 0,18 0,17 0,-18 0,36 0,-53 0,35-17,-18 17,1 0,-1-18,18 18,0-18,-17 1,34 17,1-18,0 18,0 0,-18-18,17 1,-17-1,18 0,-35-17,17 18,53 17,0-18,0 18,0-18,0 18,0-35,0 35,0-35,0 17,0 18,0-35,17 17,1-17,0 0,-1 35,1-36,-18 19,18-1,-1-17,1 17,17-17,-17 0,17-1,0-17,-17 36,0-1,-1 0,1 1,-1-18,-17 35,36-36,-36 36,17 0,-17 0,18 0,-18 0,35 0,1 0,-36 0,35 0,0 0,0 0,18 0,-35 0,35 0,-18 0,36 0,-1 0,-17 0,18 18,17-18,-18 0,1 18,123-1,-88 1,0-18,17 17,1 1,-36-18,18 18,17-1,-52-17,52 0,-52 0,17 0,-17 18,-1-18,-17 0,0 0,17 0,1 0,-18 0,17-18,-17 1,0-1,0 18,-17-18,16 1,-16 17,17-18,0 1,-18-1,18 18,17 0,-17 0,35-18,1 18,34-17,-17-1,0 18,-36 0,1 0,-1 0,1 0,17-18,-35 18,0 0,0 0,17 0,1 0,17 0,-17 0,35 0,88 36,-106-36,18 35,-1-35,37 18,-37-1,19-17,-36 18,53-1,-35-17,0 18,-36-18,19 18,-19-18,-17 17,-18-17,18 0,-17 0,34 0,1 0,-18 18,0 0,17-1,71 1,-88-18,-18 18,1-18,-19 0,1 0,-18 0,0 17,-18-17,18 18,-17-18,-1 17,0 1,18-18,-17 0,17 0,-53 35,18-35,-18 0,17 0,1 0,-18 0,18 0,-18 0,0 0,0 0,-17 0,-1 0,-17 0,-18 0,0 0,18 0,-71 0,18 0,-18 0,-17 0,17 0,-17 0,35 0,-36-17,36 17,35 0,-35-18,53 18,-35 0,-1 0,54 0,-19 0,54 0,17 0,18-35,36 17,-19 18,36-17,0-1,35 18,-35-18,18 18,-18 0,0 0,35-17,-18 17,-17 0,18-18,-1 18,1 0,88-18,-36 18,-35 0,18 0,35 0,-35 0,-18 0,-17 0,-18 0,53 0,-36 18,-17-18,-18 0,36 0,0 18,-18-18,-1 17,-16 1,34 0,-34-18,-19 0,54 17,-1 1,-17-18,18 0,-36 17,0-17,1 0,17 0,-18 0,0 0,18 0,-18 18,1-18,-1 0,18 0,-36 0,1 0,0 0,-1 0,19 0,-1 0,18 0,-36 0,36 0,-17 0,17 0,-1 0,1 18,-53-18,0 0,0 0,0-18,0 18,0-18,0 1,-17 17,-1-18,18 18,-18-17,1 17,-1-18,-35 18,36 0,-19-18,1 1,-18 17,18 0,0-18,-18 0,0 1,-18-1,18 0,18 1,-18 17,18-18,-53 1,35 17,17 0,1 0,-18 0,18 0,-18-18,18 18,17 0,-17 0,0 0,17 0,0 0,-17 0,17 0,1 0,-19 0,19 0,-1 0,1 0,-1 0,0 0,1 0,-19 0,19 0,-1 0,18 0,-35 0,35 0,-18 18,0-18,1 0,17 17,-18-17,1 0,-1 18,0-18,1 0,-1 17,18-17,-35 0,35 0,-18 0,0 18,1 0,-18-18,17 0,0 0,-17 0,35 17,-18-17,-17 0,35 0,-18 0,1 0,-1 0,18 0,-17 18,17-18,-18 0,0 18,18-18,-17 0,17 0,-18 0,0 0,18 0,-17 0,-19 0,19 0,-1 0,0 0,1 0,-18 0,-1 0,19 0,-1 0,-17 0,17 0,18 0,-18 0,1 0,17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36.7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4621 6914,'0'0,"18"0,0 0,-1 0,19 0,-1-17,0-1,18 1,-53 17,53 0,-18 0,36-36,-1 36,1-17,-18 17,35-18,-17 18,-18 0,-1-18,1 18,-17-17,-1 17,-17-18,17 18,18-18,-18 1,-17 17,17-18,0 18,-17 0,17-17,0 17,-17-18,17 18,-17 0,0 0,-1 0,1 0,17-18,0 1,-35 17,0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41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8114 7655,'0'0,"18"0,-18 0,17 0,18-17,1 17,-19 0,36 0,0-18,0 18,-18 0,18 0,18 0,35 0,-36 0,1 0,-18 0,17 0,-34 0,-1 0,-18 0,1 0,-18 0,18 0,-18 0,35 0,-17 0,-18 0,35 0,-17 0,-1 0,1 0,-18 0,35 0,-35 0,35 0,18 0,-17 0,17 0,-1 0,1 0,18 0,-18 0,17 0,36 0,-35 0,35 0,-18 0,-18 0,19 0,-37 0,-16 0,-36 0,35 0,-17 0,-1 0,1 0,-18 0,18 0,-1 18,1-18,0 0,17 17,-18-17,1 18,0-18,-1 0,1 0,-18 18,18-18,-18 0,0 17,17-17,1 0,-18 0,18 0,-18 0,17 0,-17 0,18 0,-1 0,1 0,0 0,-1 0,19 0,-19 0,1 0,17 0,-35 0,18 0,-1 0,1 0,0 0,-18 0,53 0,-36-17,-17 17,18 0,-18 0,18 0,-1 0,-17 0,18 0,-18 0,35 0,-35 0,18 0,-18 0,0 0,0 17,0-17,0 53,0-35,-71 52,18-17,-17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0:50.0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15716 9155,'0'0,"0"0,0 0,0 0,36 0,-36 0,17 0,36 0,-18 0,-17 0,17 0,1 35,-1-35,0 0,0 0,18 0,0 0,0 0,0 0,35 0,-35 18,0-18,0 17,35-17,-17 18,-18-18,-18 0,18 0,-35 0,17 0,-18 0,1 0,17 0,-35 0,36 0,-19 0,19 0,-1 0,-18 17,-17-17,18 0,17 0,54 0,-72 0,18 0,1 0,-1 0,-17 0,17 0,-17 0,-1 0,19 0,-19 0,18 0,-17 0,0 0,-1 0,-17 0,18 0,0 0,-1 0,-17 0,18 0,-18 0,18 0,17 0,-18 0,1 0,17 0,-17 0,0 0,17 0,0 0,-35 0,35 0,1 0,-19 0,1 0,0 0,-1 0,1 0,-18 0,18 0,-18 0,17 0,1 0,-18 0,18 0,-18 0,17 0,-17 0,18 0,-1 0,19 0,-36 0,17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7:43.4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4233 8361,'18'-18,"-18"18,0-17,18 17,-1 0,-17-18,18 18,-18 0,35-18,-35 18,18-17,-1 17,1 0,0 0,-18 0,35 0,-17-18,-1 18,19 0,-19 0,18 0,-17 0,17 0,-17 0,0 0,17 0,-17 0,-1 0,19 0,-36 0,35 0,0 0,18 0,-18 0,18 0,0 0,-18 0,36 0,-18 0,-18 0,18 0,0 0,0 0,-18 0,-35 0,35 0,-35 0,36 0,-19 0,-17 0,18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0:53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20743 9155,'18'0,"17"0,-17 0,0 0,-1 0,-17 0,18 0,-1-18,1 18,-18 0,35 0,-17-18,0 18,17 0,-35 0,35 0,0-17,1 17,17-18,0 18,-18 0,18 0,0 0,0 0,-18 0,-17 0,17 0,-18 0,1 0,17 0,1 0,-1 0,-17 0,17 0,18 0,-36 0,19 0,-19 0,36 0,0 0,-35 0,35 0,-18 0,18 18,17-18,-52 0,35 0,-35 0,-1 0,1 0,-18 0,18 0,-18 0,17 17,18-17,-35 0,18 0,70 18,-17 0,-18-18,-18 0,18 0,0 0,-35 0,17 0,0 0,-35 0,18 0,-1 0,-17 0,36 0,-19 0,1 0,0 0,17 0,18 0,-18 17,0-17,-17 0,0 0,17 0,0 18,-35-18,35 0,1 18,-19-18,19 0,-36 0,17 0,1 0,0 0,-18 17,17-17,1 0,-1 0,1 0,-18 0,18 0,-1 0,-17 0,18 0,-18 0,18 0,-18 0,17 0,1 0,-18 0,18 0,-18 0,35 0,-18 0,-17 0,18 0,0 0,-18 0,17 0,-17 0,18 0,0 0,-1 0,-17 0,36 0,-36 0,35 18,-17-18,-18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1:06.0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15910 10072,'18'0,"0"0,-1 0,1 0,-1 0,19 0,-19-18,19 18,-1 0,-17-17,-1 17,19 0,-36 0,35 0,-18 0,-17 0,36 0,-1 0,-17 0,17 0,18 0,-36 0,19 0,-1 0,18 0,-18 0,0 0,1-18,-1 18,18 0,-35 0,17 0,0 0,0 0,36 0,-36 0,1 0,-1 0,0 0,0 0,1 0,-1 0,-17 0,34 0,-16 0,-19 0,19 0,-1 0,18 0,-35 0,17 0,-18 0,1 0,35 0,-35 0,17 0,18 0,-18 0,18 0,-18 0,1 0,34 0,-52 0,35 0,-36 0,19 0,-19 0,19 0,-1 0,-35 0,35 0,-17 0,-1 0,19 0,-1 0,0 0,-17 0,17 0,-35 0,18 0,-1 0,1 0,-18 0,18 0,17 0,0 0,18 0,-18 0,-17 0,35 0,-53 0,35 0,-17 0,0 0,-1 18,18-18,-35 0,36 17,-19-17,36 0,-35 0,35 0,-18 0,0 0,1 0,-19 0,1 0,17 0,-35 0,35 0,1 0,-1 18,0-18,1 0,-1 0,-35 0,18 0,17 0,0 0,-17 0,-1 0,-17 0,18 0,-18 0,18 0,-1 0,-17 0,18 0,35 0,-53 0,17 0,-17 0,18 0,-18 0,18 0,-1 0,1 0,-18 0,18 0,-1 0,1 0,-18 0,18 0,-1 0,-17 0,18 0,-1 0,1 0,0 0,-18 0,53 0,-36 0,1 0,0 0,17 0,-35 0,18 0,-18 0,17 0,-17 0,18 0,-18 17,0-17,-35 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1:09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13829 10654,'0'0,"18"0,-1 0,18 0,-35 0,36 0,-19 0,36 0,0 0,-35 0,-1 0,19 0,34 0,1 0,-36 0,18 0,18 0,-18 0,17 0,36 0,-53 0,0 0,17 0,-17 0,0 0,0 0,18 0,-18 0,-18 0,35 0,-34 0,17 0,-18 0,0 0,18 0,-18 0,1 0,17 0,-36 0,18 0,18 0,0 0,-35 0,35 0,0 0,-18 0,18 0,0 0,17 0,-17 0,36 0,-37 0,1 0,18 0,-53 0,-1 0,1 0,-1 0,1 0,-18 0,18 0,-1 0,1 0,-18 0,35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1:13.2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13829 11024,'0'0,"18"0,-18 0,17 0,-17 0,18 0,-1 0,19 0,-1 0,0 0,1 0,-1 0,18 0,17 0,-34 0,-1 0,18 18,-18-18,18 0,0 0,0 0,0 0,17 0,-52 0,35 0,0 0,0 0,17 0,-17 0,18 0,-18 0,0 0,52 0,-16 0,-37 0,19 0,17 18,-17-18,-1 0,1 0,-18 0,0 17,0-17,-18 0,18 0,-18 0,0 18,1-18,17 0,-18 0,-17 0,34 0,-16 0,17 0,-36 0,36 0,0 0,-18 0,18 18,-17-18,-1 0,0 0,0 0,-17 0,0 0,-18 0,17 0,-17 0,0 0,0 0,0 0,-17 0,-1 17,18-17,-18 0,18 0,-35 0,35 0,-18 0,18 0,-17 0,-1 0,1 0,17 0,-36 0,36 0,-35 0,17 0,-17 0,17 0,1 0,-18 0,-1 0,19 0,-19 0,-17 0,18 0,18 0,-19 0,-17 0,18 0,0 0,-18 0,0 0,18 0,-1 0,19 0,-36 0,18 0,17 0,-17 0,-18 0,17 0,19 0,-18 0,-1 0,1 0,0 0,-1 0,1 0,-18 0,36 0,-1 0,-17 0,-1 0,19 0,-1 0,-17 0,17 0,1 18,-1-18,0 0,1 0,-1 0,0 0,-17 0,35 0,-18 0,1 0,-1 0,1 0,-1 0,0 0,-17 0,0 0,17 0,0 0,1 0,-19 0,1 0,0 0,17 0,1 0,-19 0,1 0,17 0,-17 0,18 0,-36 0,35 0,-17 0,-1 0,1 0,18 0,-1 0,0 0,18 0,-17 0,17 0,-18 0,0 0,18 0,-17 0,17 0,-18 0,0 0,18 0,-17 0,17 0,-18 0,18 0,-18 0,1 0,-1 0,18 0,-17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1:31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3669 17180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6:44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19509 10548,'17'-18,"1"18,-18 0,18 0,-18 0,35 0,-18 0,1 0,0 0,-1 0,1 0,-18 18,35-18,-35 0,18 0,-18 0,18 18,-18-18,17 0,1 17,-1-17,-17 0,36 0,-36 0,17 0,-17 18,18-18,0 0,-18 0,17 0,-17 18,18-18,0 17,-18 1,17-18,-17 18,18-18,-18 17,18-17,-1 18,-17-1,18-17,-18 18,0-18,17 18,1-1,-18-17,18 18,-18-18,17 18,-17-1,18 19,0-36,-18 17,0-17,17 0,-17 35,18-17,-18 0,0-18,0 17,0 1,18-18,-18 18,0-1,0-17,0 18,0 0,0-18,0 17,0-17,0 18,0-18,0 18,0 17,0-18,0-17,-18 18,18 17,-18-35,18 18,0 0,-17-1,-1-17,18 36,-18-36,18 17,-17-17,17 18,-18-18,18 17,0-17,0 0,-18 0,18 18,0-18,-17 0,17 0,-18 0,1 0,17 0,-18 0,18-18,-18 18,1 0,-19-17,-52-1,35 1,0 17,18-18,-18 18,18 0,-18 0,35 0,-17 0,17 0,-17 0,-18 0,36 0,-36 0,0 0,17 0,1 0,17 0,-34 0,16 0,1 0,-36 0,36 0,-35 0,17 0,-35-18,17 18,18 0,0 0,18 0,0-17,-18 17,17 0,1 0,0 0,0 0,-1 0,-34 0,17 0,18 0,-36 0,18 0,0 0,0 0,0 0,18 0,0 0,-18 0,18 0,17 0,-17 0,-1 0,1 0,0 0,17 0,-17 0,35 0,-18 0,-52 0,52 0,-17 0,-18 0,18 0,-1 0,-52 0,53 0,0 0,-36 0,53 0,-17 0,17 0,1 0,-1 0,1 0,-1 0,18 0,-18 0,1 0,-1 0,-17 0,17 0,0 0,1 0,-1 0,0 0,-17 0,18 0,-19 0,19 0,-19 0,1 0,17 0,-17 0,0 0,0 0,-1 0,1 0,-18 0,0 0,0 0,18 0,0 0,-18 0,18 0,-18 0,0 0,0 0,18 0,-1 0,-34 0,17 0,35 0,-17 0,35 0,-18 0,18 0,-17 0,-1 0,18 0,-18 0,1 0,-1 0,0 0,18 0,-35 0,35 0,-18 0,18 0,-35 0,35 0,-17 0,-1 0,0 0,1 0,-1 0,-53 0,19 0,-1-36,17 36,1 0,-18-17,36 17,-1 0,0 0,1 0,-1 0,18 0,0 0,0-18,0 18,0 0,18 0,-18-18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8-28T04:56:47.9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19473 10442,'18'0,"-18"-17,18 17,-1-36,19 36,-36 0,17-17,36 17,-18-18,-17 18,17-35,-17 35,35-18,-36 18,19-18,17 1,-36 17,19 0,-1 0,-17 0,-1-18,18 18,1 0,-1 0,0 0,1 0,-1 0,-18 0,1 0,17 0,1 0,-19 0,1 0,0 0,17 0,-18 0,19 0,17 0,0 0,-18 0,0 0,-17 0,35 0,-36 0,19 0,-1 0,-17 0,17 0,-35 0,35 0,0 0,-35 18,36-18,-19 0,1 0,17 0,-17 0,-1 17,19-17,-19 0,1 0,17 18,1-18,-1 0,18 18,-18-1,18-17,0 18,-18-18,0 0,1 0,17 18,17-18,1 0,-71 0,17 0,-17 0,18 0,0 0,-18 0,17 0,-17 0,18 0,-18 0,18 0,-1 0,-17 0,18 0,-18 0,0 0,0 17,0-17,-18 36,1-36,-19 35,19-17,-19-1,19 1,-19-1,1-17,18 18,-1-18,-17 18,17-1,0-17,-17 0,35 0,-35 0,0 0,-1 0,19 0,-19 18,1-18,0 0,17 0,-17 0,-18 0,0 0,0 0,-17 0,34 0,-17 0,36 0,-19 0,1 0,0 0,-18 0,35 0,-35 0,18 0,-18 0,0 0,18 0,-18 0,18 0,0 0,-18 0,17 0,-17 0,36 0,-1 0,-17 0,0 18,-1-18,19 0,-19 17,19-17,-1 0,-17 0,35 0,-18 0,1 0,-1 0,-17 0,35 0,-18 0,0 0,1 0,17 0,-18 0,18 0,-18 0,18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E72D5-DA4D-4F1A-A833-661B50475434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A4D49-3F8F-476B-9C55-AB2207FDA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4D49-3F8F-476B-9C55-AB2207FDA5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4D49-3F8F-476B-9C55-AB2207FDA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9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76134E-25B8-4606-BECC-B0EF9BCE177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2" Type="http://schemas.openxmlformats.org/officeDocument/2006/relationships/image" Target="../media/image17.jpeg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31.emf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" Type="http://schemas.openxmlformats.org/officeDocument/2006/relationships/image" Target="../media/image26.jpeg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customXml" Target="../ink/ink12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image" Target="../media/image25.jpeg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30.emf"/><Relationship Id="rId24" Type="http://schemas.openxmlformats.org/officeDocument/2006/relationships/customXml" Target="../ink/ink18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customXml" Target="../ink/ink20.xml"/><Relationship Id="rId10" Type="http://schemas.openxmlformats.org/officeDocument/2006/relationships/customXml" Target="../ink/ink11.xml"/><Relationship Id="rId19" Type="http://schemas.openxmlformats.org/officeDocument/2006/relationships/image" Target="../media/image34.emf"/><Relationship Id="rId4" Type="http://schemas.openxmlformats.org/officeDocument/2006/relationships/customXml" Target="../ink/ink8.xml"/><Relationship Id="rId9" Type="http://schemas.openxmlformats.org/officeDocument/2006/relationships/image" Target="../media/image29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5" Type="http://schemas.microsoft.com/office/2007/relationships/diagramDrawing" Target="../diagrams/drawing3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495800" y="762000"/>
            <a:ext cx="4267200" cy="373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MY" sz="36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257800" y="3200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 dirty="0">
                <a:latin typeface="Monotype Corsiva" pitchFamily="66" charset="0"/>
              </a:rPr>
              <a:t> </a:t>
            </a:r>
            <a:endParaRPr lang="en-US" sz="2400" dirty="0"/>
          </a:p>
        </p:txBody>
      </p:sp>
      <p:sp>
        <p:nvSpPr>
          <p:cNvPr id="512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4166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September 2020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84925"/>
            <a:ext cx="4343400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IPE MDY ZONE  2020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1762780"/>
            <a:ext cx="7620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FORMAT FOR REFLECTIVE REPORT 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5100935"/>
            <a:ext cx="17556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HLA YEE </a:t>
            </a:r>
            <a:r>
              <a:rPr lang="en-U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YEE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44" name="Picture 20" descr="C:\Users\USER\AppData\Local\Microsoft\Windows\Temporary Internet Files\Content.IE5\GU7SOMOH\FeelSimplicity-SelfReflection-to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73" y="2362200"/>
            <a:ext cx="3276600" cy="38320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USER\AppData\Local\Microsoft\Windows\Temporary Internet Files\Content.IE5\GU7SOMOH\402046838_f9b05eedaf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9218"/>
            <a:ext cx="1828800" cy="25193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LANGUAGE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MY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73914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DESCRIPTION OF THE LEARNING EXPERIENCE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Learning  objectives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Where was it conducted?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When was it conducted and for how long?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How was it conducted?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Who were your team mates?   </a:t>
            </a:r>
            <a:endParaRPr lang="en-MY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" y="3124200"/>
            <a:ext cx="7620000" cy="28315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2. </a:t>
            </a:r>
            <a:r>
              <a:rPr lang="en-US" b="1" dirty="0" smtClean="0">
                <a:solidFill>
                  <a:srgbClr val="0070C0"/>
                </a:solidFill>
              </a:rPr>
              <a:t>EVALUATE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   2.1.  </a:t>
            </a:r>
            <a:r>
              <a:rPr lang="en-US" sz="1600" dirty="0" smtClean="0">
                <a:solidFill>
                  <a:srgbClr val="0070C0"/>
                </a:solidFill>
              </a:rPr>
              <a:t>PERSONAL REFLECTION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Your knowledge and skills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benefits of reflection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Your opinions, views and  goals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2.2. </a:t>
            </a:r>
            <a:r>
              <a:rPr lang="en-US" dirty="0" smtClean="0">
                <a:solidFill>
                  <a:srgbClr val="0070C0"/>
                </a:solidFill>
              </a:rPr>
              <a:t>ANALYSIS</a:t>
            </a:r>
            <a:endParaRPr lang="en-US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What was good about the learning experience? Why?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What needs to be improved? Why?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Suggestions for improvement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037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06158"/>
            <a:ext cx="7772400" cy="622324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GB" sz="2400" b="1" dirty="0" smtClean="0">
                <a:solidFill>
                  <a:srgbClr val="0070C0"/>
                </a:solidFill>
              </a:rPr>
              <a:t>Articulate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0070C0"/>
                </a:solidFill>
              </a:rPr>
              <a:t>3.1</a:t>
            </a:r>
            <a:r>
              <a:rPr lang="en-GB" sz="2000" dirty="0" smtClean="0">
                <a:solidFill>
                  <a:srgbClr val="0070C0"/>
                </a:solidFill>
              </a:rPr>
              <a:t>. The </a:t>
            </a:r>
            <a:r>
              <a:rPr lang="en-GB" sz="2000" dirty="0">
                <a:solidFill>
                  <a:srgbClr val="0070C0"/>
                </a:solidFill>
              </a:rPr>
              <a:t>benefits of reflection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400" dirty="0"/>
              <a:t>This situation allowed/enabled me to  explore </a:t>
            </a:r>
            <a:r>
              <a:rPr lang="en-GB" sz="2400" dirty="0" smtClean="0"/>
              <a:t>my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 </a:t>
            </a:r>
            <a:r>
              <a:rPr lang="en-GB" sz="2400" dirty="0" smtClean="0"/>
              <a:t>   </a:t>
            </a:r>
            <a:r>
              <a:rPr lang="en-GB" sz="2400" dirty="0"/>
              <a:t>approach </a:t>
            </a:r>
            <a:r>
              <a:rPr lang="en-GB" sz="2400" dirty="0" smtClean="0"/>
              <a:t>to/ reflect </a:t>
            </a:r>
            <a:r>
              <a:rPr lang="en-GB" sz="2400" dirty="0"/>
              <a:t>on my… </a:t>
            </a:r>
            <a:endParaRPr lang="en-GB" sz="24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400" dirty="0" smtClean="0"/>
              <a:t>Reflecting </a:t>
            </a:r>
            <a:r>
              <a:rPr lang="en-GB" sz="2400" dirty="0"/>
              <a:t>upon the </a:t>
            </a:r>
            <a:r>
              <a:rPr lang="en-GB" sz="2400" dirty="0" smtClean="0"/>
              <a:t>incident, I … </a:t>
            </a:r>
            <a:endParaRPr lang="en-GB" sz="2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/>
              <a:t>Reflection has provided me with the opportunity to… </a:t>
            </a:r>
            <a:endParaRPr lang="en-GB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/>
              <a:t>I can now </a:t>
            </a:r>
            <a:r>
              <a:rPr lang="en-GB" sz="2400" dirty="0" smtClean="0"/>
              <a:t>appreciate </a:t>
            </a:r>
            <a:r>
              <a:rPr lang="en-GB" sz="2400" dirty="0"/>
              <a:t>the significance of my </a:t>
            </a:r>
            <a:r>
              <a:rPr lang="en-GB" sz="2400" dirty="0" smtClean="0"/>
              <a:t>experience/ </a:t>
            </a:r>
            <a:endParaRPr lang="en-GB" sz="2400" dirty="0"/>
          </a:p>
          <a:p>
            <a:pPr marL="720000"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value my past </a:t>
            </a:r>
            <a:r>
              <a:rPr lang="en-GB" sz="2400" dirty="0" smtClean="0"/>
              <a:t>experience</a:t>
            </a:r>
            <a:endParaRPr lang="en-GB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/>
              <a:t>the opportunity to </a:t>
            </a:r>
            <a:r>
              <a:rPr lang="en-GB" sz="2400" dirty="0" smtClean="0"/>
              <a:t> </a:t>
            </a:r>
            <a:r>
              <a:rPr lang="en-GB" sz="2400" dirty="0"/>
              <a:t>examine/explore… / enhance my practice/ability by…develop/work towards/re-evaluate my </a:t>
            </a:r>
            <a:r>
              <a:rPr lang="en-GB" sz="2400" dirty="0" smtClean="0"/>
              <a:t>goals…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function </a:t>
            </a:r>
            <a:r>
              <a:rPr lang="en-GB" sz="2400" dirty="0"/>
              <a:t>autonomously/as an individual… /become an active/independent learner</a:t>
            </a:r>
            <a:r>
              <a:rPr lang="en-GB" sz="2400" dirty="0" smtClean="0"/>
              <a:t>…/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dirty="0"/>
              <a:t>plan realistic career/educational/personal goals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8194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200"/>
            <a:ext cx="8686800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800" dirty="0"/>
              <a:t>Considering the situation from different </a:t>
            </a:r>
            <a:r>
              <a:rPr lang="en-GB" sz="2800" dirty="0" smtClean="0"/>
              <a:t>perspectives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 </a:t>
            </a:r>
            <a:r>
              <a:rPr lang="en-GB" sz="2800" dirty="0" smtClean="0"/>
              <a:t>   has  </a:t>
            </a:r>
            <a:r>
              <a:rPr lang="en-GB" sz="2800" u="sng" dirty="0"/>
              <a:t>allowed </a:t>
            </a:r>
            <a:r>
              <a:rPr lang="en-GB" sz="2800" dirty="0"/>
              <a:t>me to/</a:t>
            </a:r>
            <a:r>
              <a:rPr lang="en-GB" sz="2800" u="sng" dirty="0"/>
              <a:t>provided </a:t>
            </a:r>
            <a:r>
              <a:rPr lang="en-GB" sz="2800" dirty="0"/>
              <a:t>me with…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800" dirty="0"/>
              <a:t>This provided/</a:t>
            </a:r>
            <a:r>
              <a:rPr lang="en-GB" sz="2800" u="sng" dirty="0"/>
              <a:t>equipped </a:t>
            </a:r>
            <a:r>
              <a:rPr lang="en-GB" sz="2800" dirty="0"/>
              <a:t>me with a new way of </a:t>
            </a:r>
            <a:endParaRPr lang="en-GB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 </a:t>
            </a:r>
            <a:r>
              <a:rPr lang="en-GB" sz="2800" dirty="0" smtClean="0"/>
              <a:t>    approaching</a:t>
            </a:r>
            <a:r>
              <a:rPr lang="en-GB" sz="2800" dirty="0"/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800" dirty="0"/>
              <a:t>I have begun </a:t>
            </a:r>
            <a:r>
              <a:rPr lang="en-GB" sz="2800" dirty="0" smtClean="0"/>
              <a:t>to recognise </a:t>
            </a:r>
            <a:r>
              <a:rPr lang="en-GB" sz="2800" dirty="0"/>
              <a:t>my </a:t>
            </a:r>
            <a:r>
              <a:rPr lang="en-GB" sz="2800" u="sng" dirty="0"/>
              <a:t>strengths </a:t>
            </a:r>
            <a:r>
              <a:rPr lang="en-GB" sz="2800" dirty="0"/>
              <a:t>as well as </a:t>
            </a:r>
            <a:r>
              <a:rPr lang="en-GB" sz="2800" dirty="0" smtClean="0"/>
              <a:t>my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 </a:t>
            </a:r>
            <a:r>
              <a:rPr lang="en-GB" sz="2800" dirty="0" smtClean="0"/>
              <a:t>   </a:t>
            </a:r>
            <a:r>
              <a:rPr lang="en-GB" sz="2800" u="sng" dirty="0" smtClean="0"/>
              <a:t>weaknesses </a:t>
            </a:r>
            <a:r>
              <a:rPr lang="en-GB" sz="2800" dirty="0" smtClean="0"/>
              <a:t>recognise/identify </a:t>
            </a:r>
            <a:r>
              <a:rPr lang="en-GB" sz="2800" dirty="0"/>
              <a:t>my knowledge </a:t>
            </a:r>
            <a:r>
              <a:rPr lang="en-GB" sz="2800" dirty="0" smtClean="0"/>
              <a:t>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 </a:t>
            </a:r>
            <a:r>
              <a:rPr lang="en-GB" sz="2800" dirty="0" smtClean="0"/>
              <a:t>    skills/ build </a:t>
            </a:r>
            <a:r>
              <a:rPr lang="en-GB" sz="2800" dirty="0"/>
              <a:t>upon </a:t>
            </a:r>
            <a:r>
              <a:rPr lang="en-GB" sz="2800" dirty="0" smtClean="0"/>
              <a:t>my/ enhance </a:t>
            </a:r>
            <a:r>
              <a:rPr lang="en-GB" sz="2800" dirty="0"/>
              <a:t>my… </a:t>
            </a:r>
            <a:endParaRPr lang="en-GB" sz="2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GB" sz="2800" dirty="0"/>
              <a:t>I now feel more </a:t>
            </a:r>
            <a:r>
              <a:rPr lang="en-GB" sz="2800" u="sng" dirty="0"/>
              <a:t>confident</a:t>
            </a:r>
            <a:r>
              <a:rPr lang="en-GB" sz="2800" dirty="0"/>
              <a:t> about </a:t>
            </a:r>
            <a:r>
              <a:rPr lang="en-GB" sz="2800" dirty="0" smtClean="0"/>
              <a:t>- integrating </a:t>
            </a:r>
            <a:r>
              <a:rPr lang="en-GB" sz="2800" dirty="0"/>
              <a:t>new </a:t>
            </a:r>
            <a:endParaRPr lang="en-GB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 </a:t>
            </a:r>
            <a:r>
              <a:rPr lang="en-GB" sz="2800" dirty="0" smtClean="0"/>
              <a:t>   ideas with </a:t>
            </a:r>
            <a:r>
              <a:rPr lang="en-GB" sz="2800" dirty="0"/>
              <a:t>present knowledge </a:t>
            </a:r>
            <a:r>
              <a:rPr lang="en-GB" sz="2800" dirty="0" smtClean="0"/>
              <a:t>/ presenting </a:t>
            </a:r>
            <a:r>
              <a:rPr lang="en-GB" sz="2800" dirty="0"/>
              <a:t>my </a:t>
            </a:r>
            <a:endParaRPr lang="en-GB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 </a:t>
            </a:r>
            <a:r>
              <a:rPr lang="en-GB" sz="2800" dirty="0" smtClean="0"/>
              <a:t>   view/opinion/  articulating </a:t>
            </a:r>
            <a:r>
              <a:rPr lang="en-GB" sz="2800" dirty="0"/>
              <a:t>my feelings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IPE MDY ZONE  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76200"/>
            <a:ext cx="85344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</a:t>
            </a:r>
            <a:r>
              <a:rPr lang="en-US" sz="2400" b="1" dirty="0" smtClean="0"/>
              <a:t>Reflection </a:t>
            </a:r>
            <a:r>
              <a:rPr lang="en-US" sz="2400" b="1" dirty="0"/>
              <a:t>Essay Title</a:t>
            </a:r>
          </a:p>
          <a:p>
            <a:r>
              <a:rPr lang="en-US" dirty="0" smtClean="0"/>
              <a:t>                                      (IPE Activity &amp; date )</a:t>
            </a:r>
            <a:endParaRPr lang="en-US" dirty="0"/>
          </a:p>
          <a:p>
            <a:r>
              <a:rPr lang="en-US" dirty="0" smtClean="0"/>
              <a:t>                                     </a:t>
            </a:r>
            <a:r>
              <a:rPr lang="en-US" sz="2400" b="1" dirty="0" smtClean="0"/>
              <a:t>By</a:t>
            </a:r>
            <a:r>
              <a:rPr lang="en-US" sz="2400" b="1" dirty="0"/>
              <a:t>: </a:t>
            </a:r>
            <a:r>
              <a:rPr lang="en-US" dirty="0" smtClean="0"/>
              <a:t>( Your Name and Student ID  )</a:t>
            </a:r>
          </a:p>
          <a:p>
            <a:r>
              <a:rPr lang="en-US" sz="2400" b="1" dirty="0" smtClean="0"/>
              <a:t>Student </a:t>
            </a:r>
            <a:r>
              <a:rPr lang="en-US" sz="2400" b="1" dirty="0"/>
              <a:t>Learning Outcome Area</a:t>
            </a:r>
          </a:p>
          <a:p>
            <a:r>
              <a:rPr lang="en-US" sz="2400" dirty="0" smtClean="0"/>
              <a:t>                 (The core IPE value addressed for this IPE activity 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1981200"/>
            <a:ext cx="867513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Description</a:t>
            </a:r>
            <a:r>
              <a:rPr lang="en-US" b="1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dirty="0"/>
              <a:t>did you </a:t>
            </a:r>
            <a:r>
              <a:rPr lang="en-US" dirty="0" smtClean="0"/>
              <a:t>do?</a:t>
            </a:r>
          </a:p>
          <a:p>
            <a:r>
              <a:rPr lang="en-US" dirty="0"/>
              <a:t> </a:t>
            </a:r>
            <a:r>
              <a:rPr lang="en-US" dirty="0" smtClean="0"/>
              <a:t>     Name the activity e.g. visit to the community/ Old Folks’ Home/ Day Care Centre. </a:t>
            </a:r>
          </a:p>
          <a:p>
            <a:r>
              <a:rPr lang="en-US" dirty="0"/>
              <a:t> </a:t>
            </a:r>
            <a:r>
              <a:rPr lang="en-US" dirty="0" smtClean="0"/>
              <a:t>     What was  your role?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/>
              <a:t>did you do it? </a:t>
            </a:r>
            <a:endParaRPr lang="en-US" dirty="0" smtClean="0"/>
          </a:p>
          <a:p>
            <a:r>
              <a:rPr lang="en-US" dirty="0" smtClean="0"/>
              <a:t>      Name the site of the activity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Who</a:t>
            </a:r>
            <a:r>
              <a:rPr lang="en-US" dirty="0" smtClean="0"/>
              <a:t> </a:t>
            </a:r>
            <a:r>
              <a:rPr lang="en-US" dirty="0"/>
              <a:t>were you working with and/or for?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How many of you? How many Universities? How many students from</a:t>
            </a:r>
          </a:p>
          <a:p>
            <a:r>
              <a:rPr lang="en-US" dirty="0"/>
              <a:t> </a:t>
            </a:r>
            <a:r>
              <a:rPr lang="en-US" dirty="0" smtClean="0"/>
              <a:t>      each University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 When</a:t>
            </a:r>
            <a:r>
              <a:rPr lang="en-US" dirty="0" smtClean="0"/>
              <a:t> </a:t>
            </a:r>
            <a:r>
              <a:rPr lang="en-US" dirty="0"/>
              <a:t>did this happen?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Date (s) of activity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How </a:t>
            </a:r>
            <a:r>
              <a:rPr lang="en-US" dirty="0" smtClean="0"/>
              <a:t>was it conducted?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Why </a:t>
            </a:r>
            <a:r>
              <a:rPr lang="en-US" dirty="0"/>
              <a:t>did you do </a:t>
            </a:r>
            <a:r>
              <a:rPr lang="en-US" dirty="0" smtClean="0"/>
              <a:t>it</a:t>
            </a:r>
          </a:p>
          <a:p>
            <a:r>
              <a:rPr lang="en-US" dirty="0"/>
              <a:t> </a:t>
            </a:r>
            <a:r>
              <a:rPr lang="en-US" dirty="0" smtClean="0"/>
              <a:t>    What are the learning outcomes ?( Identified by the IPE Committee)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924" y="304800"/>
            <a:ext cx="18278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2. Examine </a:t>
            </a:r>
          </a:p>
          <a:p>
            <a:r>
              <a:rPr lang="en-US" b="1" dirty="0"/>
              <a:t> 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106680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Feel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How did you feel about the IPE activity?  Were you uneasy/ uncomfortable/ all right , working with strangers from  different courses ? Did you feel it was worthwhile or a waste of time?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Evaluate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Do you think it was a productive activity? Were the learning outcomes achieved? Are you satisfied with your own performance?  How about the performance of your team-mates?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Analyse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What went right? Why?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What was not all right? Why?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How did you react to / resolve these?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How can these be improved?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8382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 Articulate learning</a:t>
            </a:r>
          </a:p>
          <a:p>
            <a:r>
              <a:rPr lang="en-US" sz="2400" dirty="0" smtClean="0"/>
              <a:t>I </a:t>
            </a:r>
            <a:r>
              <a:rPr lang="en-US" sz="2400" dirty="0"/>
              <a:t>learned that </a:t>
            </a:r>
            <a:r>
              <a:rPr lang="en-US" sz="2400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sz="2400" dirty="0" smtClean="0"/>
              <a:t>I </a:t>
            </a:r>
            <a:r>
              <a:rPr lang="en-US" sz="2400" dirty="0"/>
              <a:t>learned </a:t>
            </a:r>
            <a:r>
              <a:rPr lang="en-US" sz="2400" dirty="0" smtClean="0"/>
              <a:t>this  when ……………………………………………………………………………………………………………………………………………………………………………………</a:t>
            </a:r>
            <a:endParaRPr lang="en-US" sz="2400" dirty="0"/>
          </a:p>
          <a:p>
            <a:r>
              <a:rPr lang="en-US" sz="2400" dirty="0"/>
              <a:t>This learning </a:t>
            </a:r>
            <a:r>
              <a:rPr lang="en-US" sz="2400" dirty="0" smtClean="0"/>
              <a:t>matters because ……………..........................................</a:t>
            </a:r>
            <a:endParaRPr lang="en-US" sz="2400" dirty="0"/>
          </a:p>
          <a:p>
            <a:r>
              <a:rPr lang="en-US" sz="2400" dirty="0"/>
              <a:t>In light of this </a:t>
            </a:r>
            <a:r>
              <a:rPr lang="en-US" sz="2400" dirty="0" smtClean="0"/>
              <a:t>learning, I shall apply this knowledge to/ avoid repeating the mistake / be more careful when………………………………………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6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pic>
        <p:nvPicPr>
          <p:cNvPr id="4" name="Picture 2" descr="Image result for Moon's levels of reflective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889"/>
            <a:ext cx="8534400" cy="63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54103" y="609600"/>
            <a:ext cx="21226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ASSESSMENT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203880" y="3054240"/>
              <a:ext cx="1689480" cy="38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8040" y="2990880"/>
                <a:ext cx="1721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657760" y="3295800"/>
              <a:ext cx="895680" cy="38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1920" y="3232080"/>
                <a:ext cx="927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467480" y="3270240"/>
              <a:ext cx="1105560" cy="57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1640" y="3206880"/>
                <a:ext cx="11372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5727600" y="3606840"/>
              <a:ext cx="1486440" cy="38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1760" y="3543480"/>
                <a:ext cx="1518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4978440" y="3835440"/>
              <a:ext cx="97812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2600" y="3772080"/>
                <a:ext cx="1009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4978440" y="3968640"/>
              <a:ext cx="1047960" cy="45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62600" y="3905280"/>
                <a:ext cx="1079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1320840" y="6184800"/>
              <a:ext cx="36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5000" y="612144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5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3352800" cy="365125"/>
          </a:xfrm>
        </p:spPr>
        <p:txBody>
          <a:bodyPr/>
          <a:lstStyle/>
          <a:p>
            <a:r>
              <a:rPr lang="en-US" dirty="0" smtClean="0"/>
              <a:t>IPE MDY ZONE  2020</a:t>
            </a:r>
            <a:endParaRPr lang="en-US" dirty="0"/>
          </a:p>
        </p:txBody>
      </p:sp>
      <p:pic>
        <p:nvPicPr>
          <p:cNvPr id="4" name="Picture 5" descr="Image result for Moon's levels of reflective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4" y="228600"/>
            <a:ext cx="843939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GU7SOMOH\falar ou cala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743465" cy="5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46720" y="3790800"/>
              <a:ext cx="1924560" cy="305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0880" y="3727440"/>
                <a:ext cx="19562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010280" y="3689280"/>
              <a:ext cx="870480" cy="140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4440" y="3625920"/>
                <a:ext cx="902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384880" y="4216320"/>
              <a:ext cx="1391040" cy="38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9040" y="4152960"/>
                <a:ext cx="1422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416560" y="4273560"/>
              <a:ext cx="1841760" cy="248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0720" y="4210200"/>
                <a:ext cx="18734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391000" y="4457880"/>
              <a:ext cx="2908800" cy="12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5160" y="4394160"/>
                <a:ext cx="2940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384880" y="4737240"/>
              <a:ext cx="1613160" cy="6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69040" y="4673520"/>
                <a:ext cx="1644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7048440" y="5219640"/>
              <a:ext cx="190800" cy="184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32600" y="5156280"/>
                <a:ext cx="2224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5378400" y="5143680"/>
              <a:ext cx="2769120" cy="330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62560" y="5079960"/>
                <a:ext cx="280080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98680" y="4070520"/>
              <a:ext cx="2419560" cy="511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82840" y="4006800"/>
                <a:ext cx="2451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1447920" y="2139840"/>
              <a:ext cx="2819520" cy="3942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32080" y="2076480"/>
                <a:ext cx="28512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1663560" y="2381400"/>
              <a:ext cx="527400" cy="1080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47720" y="2317680"/>
                <a:ext cx="559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921040" y="2743200"/>
              <a:ext cx="1092600" cy="1274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05200" y="2679840"/>
                <a:ext cx="11242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523880" y="2971800"/>
              <a:ext cx="464040" cy="385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08040" y="2908440"/>
                <a:ext cx="49572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8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Reflective report by a medical student (University of Liverpool)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7848600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14/03/2009 - I observed an operation on a rather obese patient. The Consultant Surgeon was making fun of the  patient’s obesity and the whole team was laughing. I hope the patient was really unconscious. It seemed so uncaring and unprofessional. I would never act this way when I graduate. </a:t>
            </a:r>
            <a:r>
              <a:rPr lang="en-US" sz="2400" dirty="0" smtClean="0">
                <a:solidFill>
                  <a:srgbClr val="C00000"/>
                </a:solidFill>
              </a:rPr>
              <a:t>What is the level of this reflection?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7924800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15/03/2009- The Consultant made his rounds this morning. His communication with the patient operated on yesterday, and the obvious empathy he showed, made me feel ashamed that I questioned 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yesterday. I </a:t>
            </a:r>
            <a:r>
              <a:rPr lang="en-US" sz="2400" dirty="0" err="1" smtClean="0"/>
              <a:t>realise</a:t>
            </a:r>
            <a:r>
              <a:rPr lang="en-US" sz="2400" dirty="0" smtClean="0"/>
              <a:t> that operating on obese patients carry an added risk, and the Consultant must have been under enormous pressure. He was trying to ease the tension by cracking jokes. </a:t>
            </a:r>
            <a:r>
              <a:rPr lang="en-US" sz="2400" dirty="0">
                <a:solidFill>
                  <a:srgbClr val="C00000"/>
                </a:solidFill>
              </a:rPr>
              <a:t>What is the level of this reflection?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4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56350"/>
            <a:ext cx="3352800" cy="365125"/>
          </a:xfrm>
        </p:spPr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pic>
        <p:nvPicPr>
          <p:cNvPr id="4" name="Picture 2" descr="PTHS GRADUATION PROJECT                                     REFLECTION PAPER RUBRIC                               Excep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469"/>
            <a:ext cx="8839200" cy="62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248400"/>
            <a:ext cx="3352800" cy="365125"/>
          </a:xfrm>
        </p:spPr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533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/>
              <a:t>Learning without reflection is a waste. Reflection without </a:t>
            </a:r>
            <a:r>
              <a:rPr lang="en-MY" sz="3200" b="1" dirty="0" smtClean="0"/>
              <a:t>learning is </a:t>
            </a:r>
            <a:r>
              <a:rPr lang="en-MY" sz="3200" b="1" dirty="0"/>
              <a:t>dangerous.  </a:t>
            </a:r>
            <a:r>
              <a:rPr lang="en-MY" b="1" dirty="0"/>
              <a:t>    </a:t>
            </a:r>
            <a:endParaRPr lang="en-MY" dirty="0"/>
          </a:p>
          <a:p>
            <a:r>
              <a:rPr lang="en-MY" sz="2800" i="1" dirty="0" smtClean="0"/>
              <a:t>		-   Confucius</a:t>
            </a:r>
            <a:endParaRPr lang="en-MY" sz="2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425" y="405825"/>
            <a:ext cx="322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 REFLECT?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Image result for mistakes are often the best teach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87217"/>
            <a:ext cx="339604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04800" y="3886200"/>
            <a:ext cx="4800600" cy="193899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Critical </a:t>
            </a:r>
            <a:r>
              <a:rPr lang="en-US" sz="2400" b="1" dirty="0">
                <a:solidFill>
                  <a:srgbClr val="C00000"/>
                </a:solidFill>
              </a:rPr>
              <a:t>reflection </a:t>
            </a:r>
            <a:r>
              <a:rPr lang="en-US" sz="2400" dirty="0" smtClean="0"/>
              <a:t>is an evidence - </a:t>
            </a:r>
            <a:r>
              <a:rPr lang="en-US" sz="2400" dirty="0"/>
              <a:t>based examination of the sources of and gaps in knowledge and practice with the intent to improve on </a:t>
            </a:r>
            <a:r>
              <a:rPr lang="en-US" sz="2400" dirty="0" smtClean="0"/>
              <a:t>both- </a:t>
            </a:r>
            <a:r>
              <a:rPr lang="en-US" sz="1600" dirty="0" smtClean="0"/>
              <a:t>Ash &amp; Clayton, 2009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98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248400"/>
            <a:ext cx="3352800" cy="365125"/>
          </a:xfrm>
        </p:spPr>
        <p:txBody>
          <a:bodyPr/>
          <a:lstStyle/>
          <a:p>
            <a:r>
              <a:rPr lang="en-US" dirty="0" smtClean="0"/>
              <a:t>IPE MDY ZONE 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6095999" cy="4038600"/>
          </a:xfrm>
          <a:prstGeom prst="rect">
            <a:avLst/>
          </a:prstGeom>
        </p:spPr>
      </p:pic>
      <p:pic>
        <p:nvPicPr>
          <p:cNvPr id="2050" name="Picture 2" descr="C:\Users\USER\AppData\Local\Microsoft\Windows\Temporary Internet Files\Content.IE5\1IZNOK3O\thank-yo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81000"/>
            <a:ext cx="24511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597604"/>
            <a:ext cx="71588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from: Ash, Clayton, &amp; Moses. (2009). Learning through Critical Reflection: A Tutorial for Service</a:t>
            </a:r>
          </a:p>
          <a:p>
            <a:r>
              <a:rPr lang="en-US" sz="1200" dirty="0" smtClean="0"/>
              <a:t>Learning Students</a:t>
            </a:r>
            <a:r>
              <a:rPr lang="en-US" sz="1200" dirty="0"/>
              <a:t> </a:t>
            </a:r>
            <a:r>
              <a:rPr lang="en-US" sz="1200" dirty="0" smtClean="0"/>
              <a:t>Raleigh</a:t>
            </a:r>
            <a:r>
              <a:rPr lang="en-US" sz="1200" dirty="0"/>
              <a:t>, NC</a:t>
            </a:r>
            <a:r>
              <a:rPr lang="en-US" dirty="0" smtClean="0"/>
              <a:t>. </a:t>
            </a:r>
            <a:r>
              <a:rPr lang="en-US" sz="1200" i="1" dirty="0" smtClean="0"/>
              <a:t>www.usf.edu </a:t>
            </a:r>
            <a:r>
              <a:rPr lang="en-US" sz="1200" i="1" dirty="0"/>
              <a:t>› engagement › documents › </a:t>
            </a:r>
            <a:r>
              <a:rPr lang="en-US" sz="1200" i="1" dirty="0" smtClean="0"/>
              <a:t>reflection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25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586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Increased learning from an experience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Promotes deeper learning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 Identification of personal and professional strengths and areas for improvement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Identification of areas for improvement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Identification of educational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Acquisition of new knowledge and skills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MY" sz="2400" dirty="0"/>
          </a:p>
        </p:txBody>
      </p:sp>
      <p:pic>
        <p:nvPicPr>
          <p:cNvPr id="5" name="Picture 2" descr="C:\Users\HlaYeeYee\AppData\Local\Microsoft\Windows\Temporary Internet Files\Content.IE5\BKYTVT35\question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33455"/>
            <a:ext cx="2994887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392668"/>
            <a:ext cx="7446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BENEFITS OF REFLECTIVE PRACTICE</a:t>
            </a:r>
            <a:endParaRPr lang="en-MY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1447800" cy="365125"/>
          </a:xfrm>
        </p:spPr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pic>
        <p:nvPicPr>
          <p:cNvPr id="4" name="Picture 2" descr="Image result for adult learning principl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6" y="685800"/>
            <a:ext cx="846968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39256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Shared  experiences </a:t>
            </a:r>
          </a:p>
          <a:p>
            <a:r>
              <a:rPr lang="en-US" b="1" dirty="0">
                <a:solidFill>
                  <a:srgbClr val="FF0000"/>
                </a:solidFill>
              </a:rPr>
              <a:t>Reflection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3801070"/>
            <a:ext cx="175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Empowerment/</a:t>
            </a:r>
          </a:p>
          <a:p>
            <a:r>
              <a:rPr lang="en-US" dirty="0" err="1">
                <a:solidFill>
                  <a:srgbClr val="FF0000"/>
                </a:solidFill>
              </a:rPr>
              <a:t>Individualised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learning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634425"/>
            <a:ext cx="2353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Androgogy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2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pic>
        <p:nvPicPr>
          <p:cNvPr id="4" name="Picture 3" descr="C:\Users\USER\AppData\Local\Microsoft\Windows\Temporary Internet Files\Content.IE5\3FZ3XEO7\self-reflec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" y="2514600"/>
            <a:ext cx="2570205" cy="3276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eflective learning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5149"/>
            <a:ext cx="630202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3352800" cy="365125"/>
          </a:xfrm>
        </p:spPr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08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DEAL Model   for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Critical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Reflection</a:t>
            </a:r>
          </a:p>
          <a:p>
            <a:r>
              <a:rPr lang="en-US" b="1" dirty="0">
                <a:solidFill>
                  <a:srgbClr val="C00000"/>
                </a:solidFill>
              </a:rPr>
              <a:t>Describe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Examine</a:t>
            </a:r>
            <a:r>
              <a:rPr lang="en-US" dirty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Articulate Learning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09678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DESCRIBE ( SAME AS GIBBS)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EXAMINE ( FEEL, EVALUATE, ANALYSE  in GIBBS MODEL)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ARTICULATE   LEARNING (CONCLUDE, PLAN in GIBBS MODEL)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WHAT YOU LEARNT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WHAT WOULD YOU DO TO OVERCOME PROBLEMS ENCOUNTERED ?) 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12060973"/>
              </p:ext>
            </p:extLst>
          </p:nvPr>
        </p:nvGraphicFramePr>
        <p:xfrm>
          <a:off x="1905000" y="1066800"/>
          <a:ext cx="6553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USER\AppData\Local\Microsoft\Windows\Temporary Internet Files\Content.IE5\3FZ3XEO7\writing-hand-silhouett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94349"/>
            <a:ext cx="763459" cy="6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USER\AppData\Local\Microsoft\Windows\Temporary Internet Files\Content.IE5\3FZ3XEO7\FDS-profile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85535"/>
            <a:ext cx="763459" cy="73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USER\AppData\Local\Microsoft\Windows\Temporary Internet Files\Content.IE5\B3NA8MV1\unirepezzi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1" y="4114800"/>
            <a:ext cx="8273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229600" cy="267765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your experience objectively. </a:t>
            </a:r>
            <a:r>
              <a:rPr lang="en-US" sz="2400" dirty="0" smtClean="0"/>
              <a:t>Answer </a:t>
            </a:r>
            <a:r>
              <a:rPr lang="en-US" sz="2400" dirty="0"/>
              <a:t>the following </a:t>
            </a:r>
            <a:r>
              <a:rPr lang="en-US" sz="2400" dirty="0" smtClean="0"/>
              <a:t>prompts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What</a:t>
            </a:r>
            <a:r>
              <a:rPr lang="en-US" sz="2400" dirty="0"/>
              <a:t> did you do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Where</a:t>
            </a:r>
            <a:r>
              <a:rPr lang="en-US" sz="2400" dirty="0"/>
              <a:t> did you do it?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Who</a:t>
            </a:r>
            <a:r>
              <a:rPr lang="en-US" sz="2400" dirty="0"/>
              <a:t> were you working with and/or for?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When</a:t>
            </a:r>
            <a:r>
              <a:rPr lang="en-US" sz="2400" dirty="0"/>
              <a:t> did this happen?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Why </a:t>
            </a:r>
            <a:r>
              <a:rPr lang="en-US" sz="2400" dirty="0"/>
              <a:t>did you do </a:t>
            </a:r>
            <a:r>
              <a:rPr lang="en-US" sz="2400" dirty="0" smtClean="0"/>
              <a:t>it</a:t>
            </a:r>
          </a:p>
        </p:txBody>
      </p:sp>
      <p:pic>
        <p:nvPicPr>
          <p:cNvPr id="2050" name="Picture 2" descr="C:\Users\USER\AppData\Local\Microsoft\Windows\Temporary Internet Files\Content.IE5\GU7SOMOH\Where_When_Who_What_Why_How%5E_-_NARA_-_534144-205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1676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04800"/>
            <a:ext cx="2597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Step 1: Describe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did you say or otherwise communicate?</a:t>
            </a:r>
          </a:p>
          <a:p>
            <a:r>
              <a:rPr lang="en-US" sz="2400" dirty="0"/>
              <a:t>Who else was there?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actions </a:t>
            </a:r>
            <a:r>
              <a:rPr lang="en-US" sz="2400"/>
              <a:t>did </a:t>
            </a:r>
            <a:r>
              <a:rPr lang="en-US" sz="2400" smtClean="0"/>
              <a:t>you/ others </a:t>
            </a:r>
            <a:r>
              <a:rPr lang="en-US" sz="2400" dirty="0"/>
              <a:t>take?</a:t>
            </a:r>
          </a:p>
          <a:p>
            <a:r>
              <a:rPr lang="en-US" sz="2400" dirty="0"/>
              <a:t>Who didn’t speak or act?</a:t>
            </a:r>
          </a:p>
          <a:p>
            <a:r>
              <a:rPr lang="en-US" sz="2400" dirty="0"/>
              <a:t>What else happened that might be important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(equipment </a:t>
            </a:r>
            <a:r>
              <a:rPr lang="en-US" sz="2400" dirty="0"/>
              <a:t>failure, </a:t>
            </a:r>
            <a:r>
              <a:rPr lang="en-US" sz="2400" dirty="0" smtClean="0"/>
              <a:t>weather </a:t>
            </a:r>
            <a:r>
              <a:rPr lang="en-US" sz="2400" dirty="0"/>
              <a:t>- related issues, </a:t>
            </a:r>
            <a:r>
              <a:rPr lang="en-US" sz="2400" dirty="0" err="1"/>
              <a:t>etc</a:t>
            </a:r>
            <a:r>
              <a:rPr lang="en-US" sz="24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0046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3352800" cy="365125"/>
          </a:xfrm>
        </p:spPr>
        <p:txBody>
          <a:bodyPr/>
          <a:lstStyle/>
          <a:p>
            <a:r>
              <a:rPr lang="en-US" dirty="0" smtClean="0"/>
              <a:t>IPE MDY ZONE  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</a:rPr>
              <a:t>2: Examine 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2400" dirty="0" smtClean="0"/>
              <a:t>Examine </a:t>
            </a:r>
            <a:r>
              <a:rPr lang="en-US" sz="2400" dirty="0"/>
              <a:t>your experience in terms </a:t>
            </a:r>
            <a:r>
              <a:rPr lang="en-US" sz="2400" dirty="0" smtClean="0"/>
              <a:t> of  the </a:t>
            </a:r>
            <a:r>
              <a:rPr lang="en-US" sz="2400" dirty="0"/>
              <a:t> </a:t>
            </a:r>
            <a:r>
              <a:rPr lang="en-US" sz="2400" dirty="0" smtClean="0"/>
              <a:t>desired learning </a:t>
            </a:r>
            <a:r>
              <a:rPr lang="en-US" sz="2400" dirty="0"/>
              <a:t>outcomes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4571940"/>
              </p:ext>
            </p:extLst>
          </p:nvPr>
        </p:nvGraphicFramePr>
        <p:xfrm>
          <a:off x="2192583" y="1524000"/>
          <a:ext cx="66466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AppData\Local\Microsoft\Windows\Temporary Internet Files\Content.IE5\GU7SOMOH\sun-47083_960_720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30" y="1828800"/>
            <a:ext cx="799070" cy="6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B3NA8MV1\customer-563967_960_7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2514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Microsoft\Windows\Temporary Internet Files\Content.IE5\B3NA8MV1\problem-449365_960_72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30" y="4226580"/>
            <a:ext cx="799070" cy="6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AppData\Local\Microsoft\Windows\Temporary Internet Files\Content.IE5\3FZ3XEO7\image-20150304-15263-m75pz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20568"/>
            <a:ext cx="833504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6319335"/>
              </p:ext>
            </p:extLst>
          </p:nvPr>
        </p:nvGraphicFramePr>
        <p:xfrm>
          <a:off x="-304800" y="1600200"/>
          <a:ext cx="3276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1" name="Shape 20"/>
          <p:cNvSpPr/>
          <p:nvPr/>
        </p:nvSpPr>
        <p:spPr>
          <a:xfrm>
            <a:off x="457200" y="3886200"/>
            <a:ext cx="1271472" cy="127166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685800" y="4267200"/>
            <a:ext cx="1066800" cy="429381"/>
            <a:chOff x="1461845" y="1929952"/>
            <a:chExt cx="706532" cy="353181"/>
          </a:xfrm>
        </p:grpSpPr>
        <p:sp>
          <p:nvSpPr>
            <p:cNvPr id="23" name="Rectangle 22"/>
            <p:cNvSpPr/>
            <p:nvPr/>
          </p:nvSpPr>
          <p:spPr>
            <a:xfrm>
              <a:off x="1461845" y="1929952"/>
              <a:ext cx="706532" cy="353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461845" y="1929952"/>
              <a:ext cx="706532" cy="353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Team-working  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0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IPE MDY ZONE  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</a:rPr>
              <a:t>3: Articulate  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2400" dirty="0" smtClean="0"/>
              <a:t>Use </a:t>
            </a:r>
            <a:r>
              <a:rPr lang="en-US" sz="2400" dirty="0"/>
              <a:t>your responses to the prompts above in both the “Describe” and “Examine” sections of this </a:t>
            </a:r>
            <a:r>
              <a:rPr lang="en-US" sz="2400" dirty="0" smtClean="0"/>
              <a:t> reflection </a:t>
            </a:r>
            <a:r>
              <a:rPr lang="en-US" sz="2400" dirty="0"/>
              <a:t>template to </a:t>
            </a:r>
            <a:r>
              <a:rPr lang="en-US" sz="2400" dirty="0" smtClean="0"/>
              <a:t>create a </a:t>
            </a:r>
            <a:r>
              <a:rPr lang="en-US" sz="2400" dirty="0"/>
              <a:t> </a:t>
            </a:r>
            <a:r>
              <a:rPr lang="en-US" sz="2400" dirty="0" smtClean="0"/>
              <a:t>thoughtful</a:t>
            </a:r>
            <a:r>
              <a:rPr lang="en-US" sz="2400" dirty="0"/>
              <a:t> </a:t>
            </a:r>
            <a:r>
              <a:rPr lang="en-US" sz="2400" dirty="0" smtClean="0"/>
              <a:t>essay </a:t>
            </a:r>
            <a:r>
              <a:rPr lang="en-US" sz="2400" dirty="0"/>
              <a:t>wherein you articulate what you have learned from </a:t>
            </a:r>
            <a:r>
              <a:rPr lang="en-US" sz="2400" dirty="0" smtClean="0"/>
              <a:t> your IPE experience</a:t>
            </a:r>
            <a:r>
              <a:rPr lang="en-US" sz="2400" dirty="0"/>
              <a:t>.</a:t>
            </a:r>
          </a:p>
          <a:p>
            <a:r>
              <a:rPr lang="en-US" sz="2400" dirty="0"/>
              <a:t>Each of the following </a:t>
            </a:r>
            <a:r>
              <a:rPr lang="en-US" sz="2400" dirty="0" smtClean="0"/>
              <a:t>questions </a:t>
            </a:r>
            <a:r>
              <a:rPr lang="en-US" sz="2400" dirty="0"/>
              <a:t>should be addressed in your essay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did I </a:t>
            </a:r>
            <a:r>
              <a:rPr lang="en-US" sz="2400" dirty="0" smtClean="0"/>
              <a:t>learn?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did I learn </a:t>
            </a:r>
            <a:r>
              <a:rPr lang="en-US" sz="2400" dirty="0" smtClean="0"/>
              <a:t>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Why </a:t>
            </a:r>
            <a:r>
              <a:rPr lang="en-US" sz="2400" dirty="0"/>
              <a:t>does it </a:t>
            </a:r>
            <a:r>
              <a:rPr lang="en-US" sz="2400" dirty="0" smtClean="0"/>
              <a:t>matter?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might/should be done in light of it</a:t>
            </a:r>
          </a:p>
        </p:txBody>
      </p:sp>
    </p:spTree>
    <p:extLst>
      <p:ext uri="{BB962C8B-B14F-4D97-AF65-F5344CB8AC3E}">
        <p14:creationId xmlns:p14="http://schemas.microsoft.com/office/powerpoint/2010/main" val="19544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2420</TotalTime>
  <Words>1165</Words>
  <Application>Microsoft Office PowerPoint</Application>
  <PresentationFormat>On-screen Show (4:3)</PresentationFormat>
  <Paragraphs>181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hlayeeyee</dc:creator>
  <cp:lastModifiedBy>USER</cp:lastModifiedBy>
  <cp:revision>183</cp:revision>
  <dcterms:created xsi:type="dcterms:W3CDTF">2011-02-07T06:36:48Z</dcterms:created>
  <dcterms:modified xsi:type="dcterms:W3CDTF">2020-08-28T05:23:54Z</dcterms:modified>
</cp:coreProperties>
</file>